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4051f4c8240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61caa515c84478"/>
  </p:sldMasterIdLst>
  <p:sldIdLst>
    <p:sldId xmlns:r="http://schemas.openxmlformats.org/officeDocument/2006/relationships" id="256" r:id="Rabcf7c32e6ea4f84"/>
    <p:sldId xmlns:r="http://schemas.openxmlformats.org/officeDocument/2006/relationships" id="257" r:id="R6f2e221883ad4a56"/>
    <p:sldId xmlns:r="http://schemas.openxmlformats.org/officeDocument/2006/relationships" id="258" r:id="Rd31f914aa70c4020"/>
    <p:sldId xmlns:r="http://schemas.openxmlformats.org/officeDocument/2006/relationships" id="259" r:id="R907730695dc046ae"/>
    <p:sldId xmlns:r="http://schemas.openxmlformats.org/officeDocument/2006/relationships" id="260" r:id="Rf4807b018e714278"/>
    <p:sldId xmlns:r="http://schemas.openxmlformats.org/officeDocument/2006/relationships" id="261" r:id="R7400edf3bd7b40d0"/>
    <p:sldId xmlns:r="http://schemas.openxmlformats.org/officeDocument/2006/relationships" id="262" r:id="R59824e07ae5741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1caa515c84478" /><Relationship Type="http://schemas.openxmlformats.org/officeDocument/2006/relationships/slide" Target="/ppt/slides/slide1.xml" Id="Rabcf7c32e6ea4f84" /><Relationship Type="http://schemas.openxmlformats.org/officeDocument/2006/relationships/slide" Target="/ppt/slides/slide2.xml" Id="R6f2e221883ad4a56" /><Relationship Type="http://schemas.openxmlformats.org/officeDocument/2006/relationships/slide" Target="/ppt/slides/slide3.xml" Id="Rd31f914aa70c4020" /><Relationship Type="http://schemas.openxmlformats.org/officeDocument/2006/relationships/slide" Target="/ppt/slides/slide4.xml" Id="R907730695dc046ae" /><Relationship Type="http://schemas.openxmlformats.org/officeDocument/2006/relationships/slide" Target="/ppt/slides/slide5.xml" Id="Rf4807b018e714278" /><Relationship Type="http://schemas.openxmlformats.org/officeDocument/2006/relationships/slide" Target="/ppt/slides/slide6.xml" Id="R7400edf3bd7b40d0" /><Relationship Type="http://schemas.openxmlformats.org/officeDocument/2006/relationships/slide" Target="/ppt/slides/slide7.xml" Id="R59824e07ae5741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532c0c724a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2cb1b0aee4e10" /><Relationship Type="http://schemas.openxmlformats.org/officeDocument/2006/relationships/theme" Target="/ppt/slideMasters/theme/theme1.xml" Id="Re75b2ac0d27e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2cb1b0aee4e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4918bb94248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fe49708b643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9a509f99d4d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9195beddd4e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518b4706f49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8b985968e47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dc64582c9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597 083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1 657 599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JOAKIM ROBERT FORSBERG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Arnebråtveien 34E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928 605 469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JOFO INVEST AS</a:t>
            </a:r>
          </a:p>
        </p:txBody>
      </p:sp>
    </p:spTree>
  </p:cSld>
  <p:clrMapOvr>
    <a:masterClrMapping xmlns:a="http://schemas.openxmlformats.org/drawingml/2006/main"/>
  </p:clrMapOvr>
</p:sld>
</file>