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57db6a9daa44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089fd9ee124245"/>
  </p:sldMasterIdLst>
  <p:sldIdLst>
    <p:sldId xmlns:r="http://schemas.openxmlformats.org/officeDocument/2006/relationships" id="256" r:id="R95494a584df044d8"/>
    <p:sldId xmlns:r="http://schemas.openxmlformats.org/officeDocument/2006/relationships" id="257" r:id="R41071ddbfdf24505"/>
    <p:sldId xmlns:r="http://schemas.openxmlformats.org/officeDocument/2006/relationships" id="258" r:id="R2fa0e80432bd4b56"/>
    <p:sldId xmlns:r="http://schemas.openxmlformats.org/officeDocument/2006/relationships" id="259" r:id="R1bdb58bb895b4df2"/>
    <p:sldId xmlns:r="http://schemas.openxmlformats.org/officeDocument/2006/relationships" id="260" r:id="R630a0f2e957b415f"/>
    <p:sldId xmlns:r="http://schemas.openxmlformats.org/officeDocument/2006/relationships" id="261" r:id="Ra6d52d63d7534c26"/>
    <p:sldId xmlns:r="http://schemas.openxmlformats.org/officeDocument/2006/relationships" id="262" r:id="Ra80156ffe53649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89fd9ee124245" /><Relationship Type="http://schemas.openxmlformats.org/officeDocument/2006/relationships/slide" Target="/ppt/slides/slide1.xml" Id="R95494a584df044d8" /><Relationship Type="http://schemas.openxmlformats.org/officeDocument/2006/relationships/slide" Target="/ppt/slides/slide2.xml" Id="R41071ddbfdf24505" /><Relationship Type="http://schemas.openxmlformats.org/officeDocument/2006/relationships/slide" Target="/ppt/slides/slide3.xml" Id="R2fa0e80432bd4b56" /><Relationship Type="http://schemas.openxmlformats.org/officeDocument/2006/relationships/slide" Target="/ppt/slides/slide4.xml" Id="R1bdb58bb895b4df2" /><Relationship Type="http://schemas.openxmlformats.org/officeDocument/2006/relationships/slide" Target="/ppt/slides/slide5.xml" Id="R630a0f2e957b415f" /><Relationship Type="http://schemas.openxmlformats.org/officeDocument/2006/relationships/slide" Target="/ppt/slides/slide6.xml" Id="Ra6d52d63d7534c26" /><Relationship Type="http://schemas.openxmlformats.org/officeDocument/2006/relationships/slide" Target="/ppt/slides/slide7.xml" Id="Ra80156ffe53649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9900acfba641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96a24cdbb404a" /><Relationship Type="http://schemas.openxmlformats.org/officeDocument/2006/relationships/theme" Target="/ppt/slideMasters/theme/theme1.xml" Id="R4c300902aab949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896a24cdbb40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3a1be7cb64a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410e7e40a45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f847110d245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360956c0242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92c62569840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867e1349f4e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a811b74a447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SKYNNA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489 336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Tina Andersen, Stålverkskroken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