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f3934cd90c43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a9c5a4ef424369"/>
  </p:sldMasterIdLst>
  <p:sldIdLst>
    <p:sldId xmlns:r="http://schemas.openxmlformats.org/officeDocument/2006/relationships" id="256" r:id="R4eea2c9d6b2e4002"/>
    <p:sldId xmlns:r="http://schemas.openxmlformats.org/officeDocument/2006/relationships" id="257" r:id="Rd0637dffcc434021"/>
    <p:sldId xmlns:r="http://schemas.openxmlformats.org/officeDocument/2006/relationships" id="258" r:id="R700c8e3898454798"/>
    <p:sldId xmlns:r="http://schemas.openxmlformats.org/officeDocument/2006/relationships" id="259" r:id="Rdf326bcc5c8c4d08"/>
    <p:sldId xmlns:r="http://schemas.openxmlformats.org/officeDocument/2006/relationships" id="260" r:id="Rd0077717bed74c84"/>
    <p:sldId xmlns:r="http://schemas.openxmlformats.org/officeDocument/2006/relationships" id="261" r:id="R6f8ef285553a49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9c5a4ef424369" /><Relationship Type="http://schemas.openxmlformats.org/officeDocument/2006/relationships/slide" Target="/ppt/slides/slide1.xml" Id="R4eea2c9d6b2e4002" /><Relationship Type="http://schemas.openxmlformats.org/officeDocument/2006/relationships/slide" Target="/ppt/slides/slide2.xml" Id="Rd0637dffcc434021" /><Relationship Type="http://schemas.openxmlformats.org/officeDocument/2006/relationships/slide" Target="/ppt/slides/slide3.xml" Id="R700c8e3898454798" /><Relationship Type="http://schemas.openxmlformats.org/officeDocument/2006/relationships/slide" Target="/ppt/slides/slide4.xml" Id="Rdf326bcc5c8c4d08" /><Relationship Type="http://schemas.openxmlformats.org/officeDocument/2006/relationships/slide" Target="/ppt/slides/slide5.xml" Id="Rd0077717bed74c84" /><Relationship Type="http://schemas.openxmlformats.org/officeDocument/2006/relationships/slide" Target="/ppt/slides/slide6.xml" Id="R6f8ef285553a49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0a69d046b4a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d8949b1ad439f" /><Relationship Type="http://schemas.openxmlformats.org/officeDocument/2006/relationships/theme" Target="/ppt/slideMasters/theme/theme1.xml" Id="Rd440b64a57c54e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dd8949b1ad43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013d232464c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7e05b50b24a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fb2f8a9b64e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fd3ea3fe64a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9071821a54b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b94203c2f46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BECK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Austbygdebakkan 218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3650 Tinn Austbygd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928 567 508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BECK HOLDING AS</a:t>
            </a:r>
          </a:p>
        </p:txBody>
      </p:sp>
    </p:spTree>
  </p:cSld>
  <p:clrMapOvr>
    <a:masterClrMapping xmlns:a="http://schemas.openxmlformats.org/drawingml/2006/main"/>
  </p:clrMapOvr>
</p:sld>
</file>