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bd12ba8c2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dddd981eb4d45"/>
  </p:sldMasterIdLst>
  <p:sldIdLst>
    <p:sldId xmlns:r="http://schemas.openxmlformats.org/officeDocument/2006/relationships" id="256" r:id="Rc99f703cdaaf4b85"/>
    <p:sldId xmlns:r="http://schemas.openxmlformats.org/officeDocument/2006/relationships" id="257" r:id="R6545fb5ce7084e3e"/>
    <p:sldId xmlns:r="http://schemas.openxmlformats.org/officeDocument/2006/relationships" id="258" r:id="Ra4a1123f7c524d0e"/>
    <p:sldId xmlns:r="http://schemas.openxmlformats.org/officeDocument/2006/relationships" id="259" r:id="R1ba0ef23818941fb"/>
    <p:sldId xmlns:r="http://schemas.openxmlformats.org/officeDocument/2006/relationships" id="260" r:id="Rc682d37782ee456f"/>
    <p:sldId xmlns:r="http://schemas.openxmlformats.org/officeDocument/2006/relationships" id="261" r:id="R13786c6a2e184d93"/>
    <p:sldId xmlns:r="http://schemas.openxmlformats.org/officeDocument/2006/relationships" id="262" r:id="Rd0268648db46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dddd981eb4d45" /><Relationship Type="http://schemas.openxmlformats.org/officeDocument/2006/relationships/slide" Target="/ppt/slides/slide1.xml" Id="Rc99f703cdaaf4b85" /><Relationship Type="http://schemas.openxmlformats.org/officeDocument/2006/relationships/slide" Target="/ppt/slides/slide2.xml" Id="R6545fb5ce7084e3e" /><Relationship Type="http://schemas.openxmlformats.org/officeDocument/2006/relationships/slide" Target="/ppt/slides/slide3.xml" Id="Ra4a1123f7c524d0e" /><Relationship Type="http://schemas.openxmlformats.org/officeDocument/2006/relationships/slide" Target="/ppt/slides/slide4.xml" Id="R1ba0ef23818941fb" /><Relationship Type="http://schemas.openxmlformats.org/officeDocument/2006/relationships/slide" Target="/ppt/slides/slide5.xml" Id="Rc682d37782ee456f" /><Relationship Type="http://schemas.openxmlformats.org/officeDocument/2006/relationships/slide" Target="/ppt/slides/slide6.xml" Id="R13786c6a2e184d93" /><Relationship Type="http://schemas.openxmlformats.org/officeDocument/2006/relationships/slide" Target="/ppt/slides/slide7.xml" Id="Rd0268648db46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488c280b4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40624968487b" /><Relationship Type="http://schemas.openxmlformats.org/officeDocument/2006/relationships/theme" Target="/ppt/slideMasters/theme/theme1.xml" Id="Ra997215e3c38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440624968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9952c8a9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5fc44a66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d4db2e1e47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4c28264df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cb5b8a3a9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16747eeb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84ea185fa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92 970 295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