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b4882c6fec4e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3b1d89c7f14de1"/>
  </p:sldMasterIdLst>
  <p:sldIdLst>
    <p:sldId xmlns:r="http://schemas.openxmlformats.org/officeDocument/2006/relationships" id="256" r:id="R24b94901f74b4390"/>
    <p:sldId xmlns:r="http://schemas.openxmlformats.org/officeDocument/2006/relationships" id="257" r:id="R34876e609aa54444"/>
    <p:sldId xmlns:r="http://schemas.openxmlformats.org/officeDocument/2006/relationships" id="258" r:id="R50716288022d4f35"/>
    <p:sldId xmlns:r="http://schemas.openxmlformats.org/officeDocument/2006/relationships" id="259" r:id="R6c5d19eb1e104822"/>
    <p:sldId xmlns:r="http://schemas.openxmlformats.org/officeDocument/2006/relationships" id="260" r:id="Rd4787faae1e74c51"/>
    <p:sldId xmlns:r="http://schemas.openxmlformats.org/officeDocument/2006/relationships" id="261" r:id="Ra8fcd0ad0c804c65"/>
    <p:sldId xmlns:r="http://schemas.openxmlformats.org/officeDocument/2006/relationships" id="262" r:id="Re2ff7050538c48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b1d89c7f14de1" /><Relationship Type="http://schemas.openxmlformats.org/officeDocument/2006/relationships/slide" Target="/ppt/slides/slide1.xml" Id="R24b94901f74b4390" /><Relationship Type="http://schemas.openxmlformats.org/officeDocument/2006/relationships/slide" Target="/ppt/slides/slide2.xml" Id="R34876e609aa54444" /><Relationship Type="http://schemas.openxmlformats.org/officeDocument/2006/relationships/slide" Target="/ppt/slides/slide3.xml" Id="R50716288022d4f35" /><Relationship Type="http://schemas.openxmlformats.org/officeDocument/2006/relationships/slide" Target="/ppt/slides/slide4.xml" Id="R6c5d19eb1e104822" /><Relationship Type="http://schemas.openxmlformats.org/officeDocument/2006/relationships/slide" Target="/ppt/slides/slide5.xml" Id="Rd4787faae1e74c51" /><Relationship Type="http://schemas.openxmlformats.org/officeDocument/2006/relationships/slide" Target="/ppt/slides/slide6.xml" Id="Ra8fcd0ad0c804c65" /><Relationship Type="http://schemas.openxmlformats.org/officeDocument/2006/relationships/slide" Target="/ppt/slides/slide7.xml" Id="Re2ff7050538c48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dc5569c8043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a48248038498f" /><Relationship Type="http://schemas.openxmlformats.org/officeDocument/2006/relationships/theme" Target="/ppt/slideMasters/theme/theme1.xml" Id="R2e398e66f44147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5a4824803849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8639fa4004a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1d5abc28b41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0e0d17fe24c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8861d0ba247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c42045ce24b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2d7744a4940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27f40c59a4b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TOMMIE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TOMMIE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3 019 868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84 649 331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93 692 491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GEIR TOMMIE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Falkmoveien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