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f2334f659b43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8379845c0b44d0"/>
  </p:sldMasterIdLst>
  <p:sldIdLst>
    <p:sldId xmlns:r="http://schemas.openxmlformats.org/officeDocument/2006/relationships" id="256" r:id="R6cb092669cfd40f1"/>
    <p:sldId xmlns:r="http://schemas.openxmlformats.org/officeDocument/2006/relationships" id="257" r:id="R75c4c79c089649ad"/>
    <p:sldId xmlns:r="http://schemas.openxmlformats.org/officeDocument/2006/relationships" id="258" r:id="R7ac8e7581e274eb9"/>
    <p:sldId xmlns:r="http://schemas.openxmlformats.org/officeDocument/2006/relationships" id="259" r:id="Rf56603c1de5942c8"/>
    <p:sldId xmlns:r="http://schemas.openxmlformats.org/officeDocument/2006/relationships" id="260" r:id="R6b0742e006cd4b33"/>
    <p:sldId xmlns:r="http://schemas.openxmlformats.org/officeDocument/2006/relationships" id="261" r:id="R86b42bb8ce9f4f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8379845c0b44d0" /><Relationship Type="http://schemas.openxmlformats.org/officeDocument/2006/relationships/slide" Target="/ppt/slides/slide1.xml" Id="R6cb092669cfd40f1" /><Relationship Type="http://schemas.openxmlformats.org/officeDocument/2006/relationships/slide" Target="/ppt/slides/slide2.xml" Id="R75c4c79c089649ad" /><Relationship Type="http://schemas.openxmlformats.org/officeDocument/2006/relationships/slide" Target="/ppt/slides/slide3.xml" Id="R7ac8e7581e274eb9" /><Relationship Type="http://schemas.openxmlformats.org/officeDocument/2006/relationships/slide" Target="/ppt/slides/slide4.xml" Id="Rf56603c1de5942c8" /><Relationship Type="http://schemas.openxmlformats.org/officeDocument/2006/relationships/slide" Target="/ppt/slides/slide5.xml" Id="R6b0742e006cd4b33" /><Relationship Type="http://schemas.openxmlformats.org/officeDocument/2006/relationships/slide" Target="/ppt/slides/slide6.xml" Id="R86b42bb8ce9f4f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30242a782547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081b021a41447b" /><Relationship Type="http://schemas.openxmlformats.org/officeDocument/2006/relationships/theme" Target="/ppt/slideMasters/theme/theme1.xml" Id="R99106f01773e46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081b021a4144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3e1cc5f2544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e6b1b287e4e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77d990c61c47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46fd00abf4d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60e8013a149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9e2bd1d944e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MANTIS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MANTIS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MANTIS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MANTIS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MANTIS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MANTIS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Bjørnehiet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8029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928 489 183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MANTIS AS</a:t>
            </a:r>
          </a:p>
        </p:txBody>
      </p:sp>
    </p:spTree>
  </p:cSld>
  <p:clrMapOvr>
    <a:masterClrMapping xmlns:a="http://schemas.openxmlformats.org/drawingml/2006/main"/>
  </p:clrMapOvr>
</p:sld>
</file>