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4e5c01188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fcaf957f64ffd"/>
  </p:sldMasterIdLst>
  <p:sldIdLst>
    <p:sldId xmlns:r="http://schemas.openxmlformats.org/officeDocument/2006/relationships" id="256" r:id="R3e8eb331699047d2"/>
    <p:sldId xmlns:r="http://schemas.openxmlformats.org/officeDocument/2006/relationships" id="257" r:id="Rd6960fb57d3e4611"/>
    <p:sldId xmlns:r="http://schemas.openxmlformats.org/officeDocument/2006/relationships" id="258" r:id="R53edcef421254574"/>
    <p:sldId xmlns:r="http://schemas.openxmlformats.org/officeDocument/2006/relationships" id="259" r:id="R2f7a2b2425384f27"/>
    <p:sldId xmlns:r="http://schemas.openxmlformats.org/officeDocument/2006/relationships" id="260" r:id="R498365aca7764501"/>
    <p:sldId xmlns:r="http://schemas.openxmlformats.org/officeDocument/2006/relationships" id="261" r:id="R263f3674b2da4daa"/>
    <p:sldId xmlns:r="http://schemas.openxmlformats.org/officeDocument/2006/relationships" id="262" r:id="R3bf216dec4fc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fcaf957f64ffd" /><Relationship Type="http://schemas.openxmlformats.org/officeDocument/2006/relationships/slide" Target="/ppt/slides/slide1.xml" Id="R3e8eb331699047d2" /><Relationship Type="http://schemas.openxmlformats.org/officeDocument/2006/relationships/slide" Target="/ppt/slides/slide2.xml" Id="Rd6960fb57d3e4611" /><Relationship Type="http://schemas.openxmlformats.org/officeDocument/2006/relationships/slide" Target="/ppt/slides/slide3.xml" Id="R53edcef421254574" /><Relationship Type="http://schemas.openxmlformats.org/officeDocument/2006/relationships/slide" Target="/ppt/slides/slide4.xml" Id="R2f7a2b2425384f27" /><Relationship Type="http://schemas.openxmlformats.org/officeDocument/2006/relationships/slide" Target="/ppt/slides/slide5.xml" Id="R498365aca7764501" /><Relationship Type="http://schemas.openxmlformats.org/officeDocument/2006/relationships/slide" Target="/ppt/slides/slide6.xml" Id="R263f3674b2da4daa" /><Relationship Type="http://schemas.openxmlformats.org/officeDocument/2006/relationships/slide" Target="/ppt/slides/slide7.xml" Id="R3bf216dec4fc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855331c7d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3b897b484deb" /><Relationship Type="http://schemas.openxmlformats.org/officeDocument/2006/relationships/theme" Target="/ppt/slideMasters/theme/theme1.xml" Id="Rad9aea4a9cdd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83b897b48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7f392d80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28680918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f3280467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cd8aae93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a3dc4c36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b2f77ae4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e351dc98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 INVEST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51 825 899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55 463 115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KLEPP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928 459 365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STIE INVEST AS</a:t>
            </a:r>
          </a:p>
        </p:txBody>
      </p:sp>
    </p:spTree>
  </p:cSld>
  <p:clrMapOvr>
    <a:masterClrMapping xmlns:a="http://schemas.openxmlformats.org/drawingml/2006/main"/>
  </p:clrMapOvr>
</p:sld>
</file>