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b6a8820fc144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92dabe954342ff"/>
  </p:sldMasterIdLst>
  <p:sldIdLst>
    <p:sldId xmlns:r="http://schemas.openxmlformats.org/officeDocument/2006/relationships" id="256" r:id="R1e01a8f968d84fe0"/>
    <p:sldId xmlns:r="http://schemas.openxmlformats.org/officeDocument/2006/relationships" id="257" r:id="R4af9b885483e4115"/>
    <p:sldId xmlns:r="http://schemas.openxmlformats.org/officeDocument/2006/relationships" id="258" r:id="R94c8e5f08ad84b79"/>
    <p:sldId xmlns:r="http://schemas.openxmlformats.org/officeDocument/2006/relationships" id="259" r:id="R870e5745b186441b"/>
    <p:sldId xmlns:r="http://schemas.openxmlformats.org/officeDocument/2006/relationships" id="260" r:id="Rbdd932a6059f4dc6"/>
    <p:sldId xmlns:r="http://schemas.openxmlformats.org/officeDocument/2006/relationships" id="261" r:id="R21e6829751b84eb4"/>
    <p:sldId xmlns:r="http://schemas.openxmlformats.org/officeDocument/2006/relationships" id="262" r:id="Rbfb86212d42f4d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92dabe954342ff" /><Relationship Type="http://schemas.openxmlformats.org/officeDocument/2006/relationships/slide" Target="/ppt/slides/slide1.xml" Id="R1e01a8f968d84fe0" /><Relationship Type="http://schemas.openxmlformats.org/officeDocument/2006/relationships/slide" Target="/ppt/slides/slide2.xml" Id="R4af9b885483e4115" /><Relationship Type="http://schemas.openxmlformats.org/officeDocument/2006/relationships/slide" Target="/ppt/slides/slide3.xml" Id="R94c8e5f08ad84b79" /><Relationship Type="http://schemas.openxmlformats.org/officeDocument/2006/relationships/slide" Target="/ppt/slides/slide4.xml" Id="R870e5745b186441b" /><Relationship Type="http://schemas.openxmlformats.org/officeDocument/2006/relationships/slide" Target="/ppt/slides/slide5.xml" Id="Rbdd932a6059f4dc6" /><Relationship Type="http://schemas.openxmlformats.org/officeDocument/2006/relationships/slide" Target="/ppt/slides/slide6.xml" Id="R21e6829751b84eb4" /><Relationship Type="http://schemas.openxmlformats.org/officeDocument/2006/relationships/slide" Target="/ppt/slides/slide7.xml" Id="Rbfb86212d42f4d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d33442468b4e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cad6c712e4ac8" /><Relationship Type="http://schemas.openxmlformats.org/officeDocument/2006/relationships/theme" Target="/ppt/slideMasters/theme/theme1.xml" Id="R34d127d22f6640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fcad6c712e4a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365dfae844e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a96e9a9a445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7f7b00fdd4d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9cf5d299f45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decf4fd7d42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54c5ddc7d48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fa96b1aa645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OPPØVE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OPPØVE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551 975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−978 554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3 514 899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FELDE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SMEDEGÅRD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FURTEBOTN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928 457 230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