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4f795e2b6948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ab13ade72b4470b"/>
  </p:sldMasterIdLst>
  <p:sldIdLst>
    <p:sldId xmlns:r="http://schemas.openxmlformats.org/officeDocument/2006/relationships" id="256" r:id="R3b25814232c242ce"/>
    <p:sldId xmlns:r="http://schemas.openxmlformats.org/officeDocument/2006/relationships" id="257" r:id="R8953a423205840c8"/>
    <p:sldId xmlns:r="http://schemas.openxmlformats.org/officeDocument/2006/relationships" id="258" r:id="R2741a45403d74737"/>
    <p:sldId xmlns:r="http://schemas.openxmlformats.org/officeDocument/2006/relationships" id="259" r:id="Re9e32db3f4e341a1"/>
    <p:sldId xmlns:r="http://schemas.openxmlformats.org/officeDocument/2006/relationships" id="260" r:id="R98407b25d6e44870"/>
    <p:sldId xmlns:r="http://schemas.openxmlformats.org/officeDocument/2006/relationships" id="261" r:id="Rf2fff3da68c042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b13ade72b4470b" /><Relationship Type="http://schemas.openxmlformats.org/officeDocument/2006/relationships/slide" Target="/ppt/slides/slide1.xml" Id="R3b25814232c242ce" /><Relationship Type="http://schemas.openxmlformats.org/officeDocument/2006/relationships/slide" Target="/ppt/slides/slide2.xml" Id="R8953a423205840c8" /><Relationship Type="http://schemas.openxmlformats.org/officeDocument/2006/relationships/slide" Target="/ppt/slides/slide3.xml" Id="R2741a45403d74737" /><Relationship Type="http://schemas.openxmlformats.org/officeDocument/2006/relationships/slide" Target="/ppt/slides/slide4.xml" Id="Re9e32db3f4e341a1" /><Relationship Type="http://schemas.openxmlformats.org/officeDocument/2006/relationships/slide" Target="/ppt/slides/slide5.xml" Id="R98407b25d6e44870" /><Relationship Type="http://schemas.openxmlformats.org/officeDocument/2006/relationships/slide" Target="/ppt/slides/slide6.xml" Id="Rf2fff3da68c042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a7349f048e484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00bd3142b44793" /><Relationship Type="http://schemas.openxmlformats.org/officeDocument/2006/relationships/theme" Target="/ppt/slideMasters/theme/theme1.xml" Id="R0f79d5b10e2747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00bd3142b447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688e88050e41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08c79db593478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63417fd54c42a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dee8b5152943e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e46952a89248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1fd59ae03243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OPPØVE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OPPØVE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OPPØVE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OPPØVE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OPPØVE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OPPØVE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Gamlevegen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6885 Årdalstangen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928 457 230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OPPØVE AS</a:t>
            </a:r>
          </a:p>
        </p:txBody>
      </p:sp>
    </p:spTree>
  </p:cSld>
  <p:clrMapOvr>
    <a:masterClrMapping xmlns:a="http://schemas.openxmlformats.org/drawingml/2006/main"/>
  </p:clrMapOvr>
</p:sld>
</file>