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317ddd2787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4cf8a876e4565"/>
  </p:sldMasterIdLst>
  <p:sldIdLst>
    <p:sldId xmlns:r="http://schemas.openxmlformats.org/officeDocument/2006/relationships" id="256" r:id="R0251178a66014f85"/>
    <p:sldId xmlns:r="http://schemas.openxmlformats.org/officeDocument/2006/relationships" id="257" r:id="R0028a79a91a54120"/>
    <p:sldId xmlns:r="http://schemas.openxmlformats.org/officeDocument/2006/relationships" id="258" r:id="R9d9410012f6c4488"/>
    <p:sldId xmlns:r="http://schemas.openxmlformats.org/officeDocument/2006/relationships" id="259" r:id="R52836062b61746e1"/>
    <p:sldId xmlns:r="http://schemas.openxmlformats.org/officeDocument/2006/relationships" id="260" r:id="R15d01b48d12948c8"/>
    <p:sldId xmlns:r="http://schemas.openxmlformats.org/officeDocument/2006/relationships" id="261" r:id="R3d5b05f251a74452"/>
    <p:sldId xmlns:r="http://schemas.openxmlformats.org/officeDocument/2006/relationships" id="262" r:id="R79909d8de6e3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4cf8a876e4565" /><Relationship Type="http://schemas.openxmlformats.org/officeDocument/2006/relationships/slide" Target="/ppt/slides/slide1.xml" Id="R0251178a66014f85" /><Relationship Type="http://schemas.openxmlformats.org/officeDocument/2006/relationships/slide" Target="/ppt/slides/slide2.xml" Id="R0028a79a91a54120" /><Relationship Type="http://schemas.openxmlformats.org/officeDocument/2006/relationships/slide" Target="/ppt/slides/slide3.xml" Id="R9d9410012f6c4488" /><Relationship Type="http://schemas.openxmlformats.org/officeDocument/2006/relationships/slide" Target="/ppt/slides/slide4.xml" Id="R52836062b61746e1" /><Relationship Type="http://schemas.openxmlformats.org/officeDocument/2006/relationships/slide" Target="/ppt/slides/slide5.xml" Id="R15d01b48d12948c8" /><Relationship Type="http://schemas.openxmlformats.org/officeDocument/2006/relationships/slide" Target="/ppt/slides/slide6.xml" Id="R3d5b05f251a74452" /><Relationship Type="http://schemas.openxmlformats.org/officeDocument/2006/relationships/slide" Target="/ppt/slides/slide7.xml" Id="R79909d8de6e3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3a3bf54db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c9a1087624edb" /><Relationship Type="http://schemas.openxmlformats.org/officeDocument/2006/relationships/theme" Target="/ppt/slideMasters/theme/theme1.xml" Id="Rd669f98f9b33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c9a1087624e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e88fd3fb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d1930ab41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fddbd9748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0d538aab5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b53e0d3a6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2c551134d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a471c5dd8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2 646 646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Bergfrueveien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928 413 683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MITS HOLDING AS</a:t>
            </a:r>
          </a:p>
        </p:txBody>
      </p:sp>
    </p:spTree>
  </p:cSld>
  <p:clrMapOvr>
    <a:masterClrMapping xmlns:a="http://schemas.openxmlformats.org/drawingml/2006/main"/>
  </p:clrMapOvr>
</p:sld>
</file>