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da3ee6f31c4d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c2162334646d1"/>
  </p:sldMasterIdLst>
  <p:sldIdLst>
    <p:sldId xmlns:r="http://schemas.openxmlformats.org/officeDocument/2006/relationships" id="256" r:id="R20df984594d845a0"/>
    <p:sldId xmlns:r="http://schemas.openxmlformats.org/officeDocument/2006/relationships" id="257" r:id="Ra0fa5b1f516c4bf3"/>
    <p:sldId xmlns:r="http://schemas.openxmlformats.org/officeDocument/2006/relationships" id="258" r:id="R1338e94c094c4016"/>
    <p:sldId xmlns:r="http://schemas.openxmlformats.org/officeDocument/2006/relationships" id="259" r:id="R5373fc18b0e74f49"/>
    <p:sldId xmlns:r="http://schemas.openxmlformats.org/officeDocument/2006/relationships" id="260" r:id="R9667a1d506734468"/>
    <p:sldId xmlns:r="http://schemas.openxmlformats.org/officeDocument/2006/relationships" id="261" r:id="Re61e6495f28c463f"/>
    <p:sldId xmlns:r="http://schemas.openxmlformats.org/officeDocument/2006/relationships" id="262" r:id="Rb3ef8338460b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c2162334646d1" /><Relationship Type="http://schemas.openxmlformats.org/officeDocument/2006/relationships/slide" Target="/ppt/slides/slide1.xml" Id="R20df984594d845a0" /><Relationship Type="http://schemas.openxmlformats.org/officeDocument/2006/relationships/slide" Target="/ppt/slides/slide2.xml" Id="Ra0fa5b1f516c4bf3" /><Relationship Type="http://schemas.openxmlformats.org/officeDocument/2006/relationships/slide" Target="/ppt/slides/slide3.xml" Id="R1338e94c094c4016" /><Relationship Type="http://schemas.openxmlformats.org/officeDocument/2006/relationships/slide" Target="/ppt/slides/slide4.xml" Id="R5373fc18b0e74f49" /><Relationship Type="http://schemas.openxmlformats.org/officeDocument/2006/relationships/slide" Target="/ppt/slides/slide5.xml" Id="R9667a1d506734468" /><Relationship Type="http://schemas.openxmlformats.org/officeDocument/2006/relationships/slide" Target="/ppt/slides/slide6.xml" Id="Re61e6495f28c463f" /><Relationship Type="http://schemas.openxmlformats.org/officeDocument/2006/relationships/slide" Target="/ppt/slides/slide7.xml" Id="Rb3ef8338460b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2c1104808240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f69ad9aa4100" /><Relationship Type="http://schemas.openxmlformats.org/officeDocument/2006/relationships/theme" Target="/ppt/slideMasters/theme/theme1.xml" Id="Rd5d6944e2dc548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59f69ad9aa41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4dd8327b3a46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cd75760244b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57ba18eb5d45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4dd26710b43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fc154770949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9fc93c81346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8a0f842fb4d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DEMMA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DEMMA HOLDING AS ble etablert [år] og holder til i Lurøy.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−565 197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33 494 266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43 423 210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Ørnvikveien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8766 Lurøy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928 408 396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DEMMA HOLDING AS</a:t>
            </a:r>
          </a:p>
        </p:txBody>
      </p:sp>
    </p:spTree>
  </p:cSld>
  <p:clrMapOvr>
    <a:masterClrMapping xmlns:a="http://schemas.openxmlformats.org/drawingml/2006/main"/>
  </p:clrMapOvr>
</p:sld>
</file>