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877878529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774d396f5743f0"/>
  </p:sldMasterIdLst>
  <p:sldIdLst>
    <p:sldId xmlns:r="http://schemas.openxmlformats.org/officeDocument/2006/relationships" id="256" r:id="R757316406d254ff0"/>
    <p:sldId xmlns:r="http://schemas.openxmlformats.org/officeDocument/2006/relationships" id="257" r:id="R5fea6fe362a84282"/>
    <p:sldId xmlns:r="http://schemas.openxmlformats.org/officeDocument/2006/relationships" id="258" r:id="R455a434d0b69402d"/>
    <p:sldId xmlns:r="http://schemas.openxmlformats.org/officeDocument/2006/relationships" id="259" r:id="R092fc8cf9a0e468c"/>
    <p:sldId xmlns:r="http://schemas.openxmlformats.org/officeDocument/2006/relationships" id="260" r:id="Rde91562cbb494e40"/>
    <p:sldId xmlns:r="http://schemas.openxmlformats.org/officeDocument/2006/relationships" id="261" r:id="R5d356d3cda404801"/>
    <p:sldId xmlns:r="http://schemas.openxmlformats.org/officeDocument/2006/relationships" id="262" r:id="R8a7b2010b3884b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74d396f5743f0" /><Relationship Type="http://schemas.openxmlformats.org/officeDocument/2006/relationships/slide" Target="/ppt/slides/slide1.xml" Id="R757316406d254ff0" /><Relationship Type="http://schemas.openxmlformats.org/officeDocument/2006/relationships/slide" Target="/ppt/slides/slide2.xml" Id="R5fea6fe362a84282" /><Relationship Type="http://schemas.openxmlformats.org/officeDocument/2006/relationships/slide" Target="/ppt/slides/slide3.xml" Id="R455a434d0b69402d" /><Relationship Type="http://schemas.openxmlformats.org/officeDocument/2006/relationships/slide" Target="/ppt/slides/slide4.xml" Id="R092fc8cf9a0e468c" /><Relationship Type="http://schemas.openxmlformats.org/officeDocument/2006/relationships/slide" Target="/ppt/slides/slide5.xml" Id="Rde91562cbb494e40" /><Relationship Type="http://schemas.openxmlformats.org/officeDocument/2006/relationships/slide" Target="/ppt/slides/slide6.xml" Id="R5d356d3cda404801" /><Relationship Type="http://schemas.openxmlformats.org/officeDocument/2006/relationships/slide" Target="/ppt/slides/slide7.xml" Id="R8a7b2010b3884b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981ce5b22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58ff52d1e4d34" /><Relationship Type="http://schemas.openxmlformats.org/officeDocument/2006/relationships/theme" Target="/ppt/slideMasters/theme/theme1.xml" Id="R52efe5bff17d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258ff52d1e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0b572cdce46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cd12a490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4b7a67e894c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7ef33d855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13d732d34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f1361757c4b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5e02658914d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SULINI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NICOLAISEN SUNNIVA LIVE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Knutsens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928 354 024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