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094405145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cae5e69174b1d"/>
  </p:sldMasterIdLst>
  <p:sldIdLst>
    <p:sldId xmlns:r="http://schemas.openxmlformats.org/officeDocument/2006/relationships" id="256" r:id="R8bdf54238b274b07"/>
    <p:sldId xmlns:r="http://schemas.openxmlformats.org/officeDocument/2006/relationships" id="257" r:id="R79c5c7abb5db4eb0"/>
    <p:sldId xmlns:r="http://schemas.openxmlformats.org/officeDocument/2006/relationships" id="258" r:id="Rbedf2fd959c14dd0"/>
    <p:sldId xmlns:r="http://schemas.openxmlformats.org/officeDocument/2006/relationships" id="259" r:id="R033bd362e05f40c1"/>
    <p:sldId xmlns:r="http://schemas.openxmlformats.org/officeDocument/2006/relationships" id="260" r:id="R9b751219842844fd"/>
    <p:sldId xmlns:r="http://schemas.openxmlformats.org/officeDocument/2006/relationships" id="261" r:id="Re3fec09c7a6245fe"/>
    <p:sldId xmlns:r="http://schemas.openxmlformats.org/officeDocument/2006/relationships" id="262" r:id="Re52294590c8d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cae5e69174b1d" /><Relationship Type="http://schemas.openxmlformats.org/officeDocument/2006/relationships/slide" Target="/ppt/slides/slide1.xml" Id="R8bdf54238b274b07" /><Relationship Type="http://schemas.openxmlformats.org/officeDocument/2006/relationships/slide" Target="/ppt/slides/slide2.xml" Id="R79c5c7abb5db4eb0" /><Relationship Type="http://schemas.openxmlformats.org/officeDocument/2006/relationships/slide" Target="/ppt/slides/slide3.xml" Id="Rbedf2fd959c14dd0" /><Relationship Type="http://schemas.openxmlformats.org/officeDocument/2006/relationships/slide" Target="/ppt/slides/slide4.xml" Id="R033bd362e05f40c1" /><Relationship Type="http://schemas.openxmlformats.org/officeDocument/2006/relationships/slide" Target="/ppt/slides/slide5.xml" Id="R9b751219842844fd" /><Relationship Type="http://schemas.openxmlformats.org/officeDocument/2006/relationships/slide" Target="/ppt/slides/slide6.xml" Id="Re3fec09c7a6245fe" /><Relationship Type="http://schemas.openxmlformats.org/officeDocument/2006/relationships/slide" Target="/ppt/slides/slide7.xml" Id="Re52294590c8d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8763c0b04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41ef8f8f4cc6" /><Relationship Type="http://schemas.openxmlformats.org/officeDocument/2006/relationships/theme" Target="/ppt/slideMasters/theme/theme1.xml" Id="R3c5fc02c9c21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c41ef8f8f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50e37bbf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a7506fb2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9eb30338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4b6949766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df4f8df4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856520b45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940b74bc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