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a09422ab7148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1343bc5388434f"/>
  </p:sldMasterIdLst>
  <p:sldIdLst>
    <p:sldId xmlns:r="http://schemas.openxmlformats.org/officeDocument/2006/relationships" id="256" r:id="R1bb61d8178a14689"/>
    <p:sldId xmlns:r="http://schemas.openxmlformats.org/officeDocument/2006/relationships" id="257" r:id="Rb1d80b4963f2484b"/>
    <p:sldId xmlns:r="http://schemas.openxmlformats.org/officeDocument/2006/relationships" id="258" r:id="R0bd102dfe0f247b1"/>
    <p:sldId xmlns:r="http://schemas.openxmlformats.org/officeDocument/2006/relationships" id="259" r:id="R0cf141e899734108"/>
    <p:sldId xmlns:r="http://schemas.openxmlformats.org/officeDocument/2006/relationships" id="260" r:id="R23b678cefe47479b"/>
    <p:sldId xmlns:r="http://schemas.openxmlformats.org/officeDocument/2006/relationships" id="261" r:id="Ra4fa5b54101d4e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1343bc5388434f" /><Relationship Type="http://schemas.openxmlformats.org/officeDocument/2006/relationships/slide" Target="/ppt/slides/slide1.xml" Id="R1bb61d8178a14689" /><Relationship Type="http://schemas.openxmlformats.org/officeDocument/2006/relationships/slide" Target="/ppt/slides/slide2.xml" Id="Rb1d80b4963f2484b" /><Relationship Type="http://schemas.openxmlformats.org/officeDocument/2006/relationships/slide" Target="/ppt/slides/slide3.xml" Id="R0bd102dfe0f247b1" /><Relationship Type="http://schemas.openxmlformats.org/officeDocument/2006/relationships/slide" Target="/ppt/slides/slide4.xml" Id="R0cf141e899734108" /><Relationship Type="http://schemas.openxmlformats.org/officeDocument/2006/relationships/slide" Target="/ppt/slides/slide5.xml" Id="R23b678cefe47479b" /><Relationship Type="http://schemas.openxmlformats.org/officeDocument/2006/relationships/slide" Target="/ppt/slides/slide6.xml" Id="Ra4fa5b54101d4e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d985b5ddb24e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5368a69d24114" /><Relationship Type="http://schemas.openxmlformats.org/officeDocument/2006/relationships/theme" Target="/ppt/slideMasters/theme/theme1.xml" Id="Rfd4f9aba4dd649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65368a69d241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cd7a7a6f748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e39dda60741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47f42c37d46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9b98ec4ff4f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5dc21695743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9f6125f2347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 HOLDING AS ble etablert [år] og holder til i Auli.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432 837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174 050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506 097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Nybergstubben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1929 Auli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928 309 657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