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a2eff6e6d2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cefb96cc3445a3"/>
  </p:sldMasterIdLst>
  <p:sldIdLst>
    <p:sldId xmlns:r="http://schemas.openxmlformats.org/officeDocument/2006/relationships" id="256" r:id="R08f1dee8cfe44bc0"/>
    <p:sldId xmlns:r="http://schemas.openxmlformats.org/officeDocument/2006/relationships" id="257" r:id="R92738f7f42664bd4"/>
    <p:sldId xmlns:r="http://schemas.openxmlformats.org/officeDocument/2006/relationships" id="258" r:id="R5421279b56704265"/>
    <p:sldId xmlns:r="http://schemas.openxmlformats.org/officeDocument/2006/relationships" id="259" r:id="R02fd3d3b1aa44805"/>
    <p:sldId xmlns:r="http://schemas.openxmlformats.org/officeDocument/2006/relationships" id="260" r:id="R6c9d31365d9b470e"/>
    <p:sldId xmlns:r="http://schemas.openxmlformats.org/officeDocument/2006/relationships" id="261" r:id="R62bfd15c6e434b28"/>
    <p:sldId xmlns:r="http://schemas.openxmlformats.org/officeDocument/2006/relationships" id="262" r:id="R0e97c057a54244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efb96cc3445a3" /><Relationship Type="http://schemas.openxmlformats.org/officeDocument/2006/relationships/slide" Target="/ppt/slides/slide1.xml" Id="R08f1dee8cfe44bc0" /><Relationship Type="http://schemas.openxmlformats.org/officeDocument/2006/relationships/slide" Target="/ppt/slides/slide2.xml" Id="R92738f7f42664bd4" /><Relationship Type="http://schemas.openxmlformats.org/officeDocument/2006/relationships/slide" Target="/ppt/slides/slide3.xml" Id="R5421279b56704265" /><Relationship Type="http://schemas.openxmlformats.org/officeDocument/2006/relationships/slide" Target="/ppt/slides/slide4.xml" Id="R02fd3d3b1aa44805" /><Relationship Type="http://schemas.openxmlformats.org/officeDocument/2006/relationships/slide" Target="/ppt/slides/slide5.xml" Id="R6c9d31365d9b470e" /><Relationship Type="http://schemas.openxmlformats.org/officeDocument/2006/relationships/slide" Target="/ppt/slides/slide6.xml" Id="R62bfd15c6e434b28" /><Relationship Type="http://schemas.openxmlformats.org/officeDocument/2006/relationships/slide" Target="/ppt/slides/slide7.xml" Id="R0e97c057a54244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23d067d61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192440014a88" /><Relationship Type="http://schemas.openxmlformats.org/officeDocument/2006/relationships/theme" Target="/ppt/slideMasters/theme/theme1.xml" Id="R809bd78c94d248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3519244001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442d6bc8b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4a9044338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cf24c6c6f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c5271a8664c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20e182cee47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b844ab66f4c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3ee0d33c1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1 406 156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