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6838ab0534418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dac34c645e4e91"/>
  </p:sldMasterIdLst>
  <p:sldIdLst>
    <p:sldId xmlns:r="http://schemas.openxmlformats.org/officeDocument/2006/relationships" id="256" r:id="R71a1356dd73b4cbf"/>
    <p:sldId xmlns:r="http://schemas.openxmlformats.org/officeDocument/2006/relationships" id="257" r:id="Ra7858bcfc83f4460"/>
    <p:sldId xmlns:r="http://schemas.openxmlformats.org/officeDocument/2006/relationships" id="258" r:id="Rc4a77a712da24690"/>
    <p:sldId xmlns:r="http://schemas.openxmlformats.org/officeDocument/2006/relationships" id="259" r:id="R994cc5db3fec48c1"/>
    <p:sldId xmlns:r="http://schemas.openxmlformats.org/officeDocument/2006/relationships" id="260" r:id="R0d17b5e71a984729"/>
    <p:sldId xmlns:r="http://schemas.openxmlformats.org/officeDocument/2006/relationships" id="261" r:id="R448fa6d299cf47bf"/>
    <p:sldId xmlns:r="http://schemas.openxmlformats.org/officeDocument/2006/relationships" id="262" r:id="R61994e857c7b4aa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dac34c645e4e91" /><Relationship Type="http://schemas.openxmlformats.org/officeDocument/2006/relationships/slide" Target="/ppt/slides/slide1.xml" Id="R71a1356dd73b4cbf" /><Relationship Type="http://schemas.openxmlformats.org/officeDocument/2006/relationships/slide" Target="/ppt/slides/slide2.xml" Id="Ra7858bcfc83f4460" /><Relationship Type="http://schemas.openxmlformats.org/officeDocument/2006/relationships/slide" Target="/ppt/slides/slide3.xml" Id="Rc4a77a712da24690" /><Relationship Type="http://schemas.openxmlformats.org/officeDocument/2006/relationships/slide" Target="/ppt/slides/slide4.xml" Id="R994cc5db3fec48c1" /><Relationship Type="http://schemas.openxmlformats.org/officeDocument/2006/relationships/slide" Target="/ppt/slides/slide5.xml" Id="R0d17b5e71a984729" /><Relationship Type="http://schemas.openxmlformats.org/officeDocument/2006/relationships/slide" Target="/ppt/slides/slide6.xml" Id="R448fa6d299cf47bf" /><Relationship Type="http://schemas.openxmlformats.org/officeDocument/2006/relationships/slide" Target="/ppt/slides/slide7.xml" Id="R61994e857c7b4aa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445c95945f4c5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95bd5b75184d4b" /><Relationship Type="http://schemas.openxmlformats.org/officeDocument/2006/relationships/theme" Target="/ppt/slideMasters/theme/theme1.xml" Id="R18866b2d723c48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295bd5b75184d4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a5afeee9954c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90cf8c6dc943d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3a2445842e4ed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32b8dd914a45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81061e8cf74aa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350a8d44ef449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bc44db26fe42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DCN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DCN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DCN INVEST AS ble etablert [år] og holder til i Nesttun.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DCN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DCN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DCN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292 500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217 724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218 967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1 017 144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1 021 533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DCN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DANIEL CHRISTIAN SUNDT NÆSSE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DCN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Daniel Næsse, Balders veg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5221 Nesttun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928 293 386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DCN INVEST AS</a:t>
            </a:r>
          </a:p>
        </p:txBody>
      </p:sp>
    </p:spTree>
  </p:cSld>
  <p:clrMapOvr>
    <a:masterClrMapping xmlns:a="http://schemas.openxmlformats.org/drawingml/2006/main"/>
  </p:clrMapOvr>
</p:sld>
</file>