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c8ef974e5a4434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fbcfe8bebc34a2d"/>
  </p:sldMasterIdLst>
  <p:sldIdLst>
    <p:sldId xmlns:r="http://schemas.openxmlformats.org/officeDocument/2006/relationships" id="256" r:id="R922fadec995f4c39"/>
    <p:sldId xmlns:r="http://schemas.openxmlformats.org/officeDocument/2006/relationships" id="257" r:id="R8711c6455f4047fe"/>
    <p:sldId xmlns:r="http://schemas.openxmlformats.org/officeDocument/2006/relationships" id="258" r:id="R0e1e6630ff644eb2"/>
    <p:sldId xmlns:r="http://schemas.openxmlformats.org/officeDocument/2006/relationships" id="259" r:id="Rde4af6bbe4234cfa"/>
    <p:sldId xmlns:r="http://schemas.openxmlformats.org/officeDocument/2006/relationships" id="260" r:id="Raefdd555be3b45b5"/>
    <p:sldId xmlns:r="http://schemas.openxmlformats.org/officeDocument/2006/relationships" id="261" r:id="Ra3bb16b45e6f4913"/>
    <p:sldId xmlns:r="http://schemas.openxmlformats.org/officeDocument/2006/relationships" id="262" r:id="R4e20637a8a0741c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fbcfe8bebc34a2d" /><Relationship Type="http://schemas.openxmlformats.org/officeDocument/2006/relationships/slide" Target="/ppt/slides/slide1.xml" Id="R922fadec995f4c39" /><Relationship Type="http://schemas.openxmlformats.org/officeDocument/2006/relationships/slide" Target="/ppt/slides/slide2.xml" Id="R8711c6455f4047fe" /><Relationship Type="http://schemas.openxmlformats.org/officeDocument/2006/relationships/slide" Target="/ppt/slides/slide3.xml" Id="R0e1e6630ff644eb2" /><Relationship Type="http://schemas.openxmlformats.org/officeDocument/2006/relationships/slide" Target="/ppt/slides/slide4.xml" Id="Rde4af6bbe4234cfa" /><Relationship Type="http://schemas.openxmlformats.org/officeDocument/2006/relationships/slide" Target="/ppt/slides/slide5.xml" Id="Raefdd555be3b45b5" /><Relationship Type="http://schemas.openxmlformats.org/officeDocument/2006/relationships/slide" Target="/ppt/slides/slide6.xml" Id="Ra3bb16b45e6f4913" /><Relationship Type="http://schemas.openxmlformats.org/officeDocument/2006/relationships/slide" Target="/ppt/slides/slide7.xml" Id="R4e20637a8a0741c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8cfc58bfc3544e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354f10a8cb490d" /><Relationship Type="http://schemas.openxmlformats.org/officeDocument/2006/relationships/theme" Target="/ppt/slideMasters/theme/theme1.xml" Id="R5eb901996913411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1354f10a8cb490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43e3355ab449b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738bfb81e9463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ad61adcbc0465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03b3cebede4df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0508abbf4d42a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6277655e244bf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82cc594c58488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GOLD DIGGER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GOLD DIGGER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GOLD DIGGER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GOLD DIGGER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GOLD DIGGER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GOLD DIGGER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−1 335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−1 335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19 946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113 946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GOLD DIGGER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GUNDERSEN THEA MARIE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GOLD DIGGER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Schultz' gate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0365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928 286 894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GOLD DIGGER INVEST AS</a:t>
            </a:r>
          </a:p>
        </p:txBody>
      </p:sp>
    </p:spTree>
  </p:cSld>
  <p:clrMapOvr>
    <a:masterClrMapping xmlns:a="http://schemas.openxmlformats.org/drawingml/2006/main"/>
  </p:clrMapOvr>
</p:sld>
</file>