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2e1c7f4c6e40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a798012f704b2c"/>
  </p:sldMasterIdLst>
  <p:sldIdLst>
    <p:sldId xmlns:r="http://schemas.openxmlformats.org/officeDocument/2006/relationships" id="256" r:id="Rab27d9f3d28f4718"/>
    <p:sldId xmlns:r="http://schemas.openxmlformats.org/officeDocument/2006/relationships" id="257" r:id="Rbbfe3bb5fd3a4b66"/>
    <p:sldId xmlns:r="http://schemas.openxmlformats.org/officeDocument/2006/relationships" id="258" r:id="R836baeea94e9477d"/>
    <p:sldId xmlns:r="http://schemas.openxmlformats.org/officeDocument/2006/relationships" id="259" r:id="R7163260231364028"/>
    <p:sldId xmlns:r="http://schemas.openxmlformats.org/officeDocument/2006/relationships" id="260" r:id="Rb31dbebf1d7c46d7"/>
    <p:sldId xmlns:r="http://schemas.openxmlformats.org/officeDocument/2006/relationships" id="261" r:id="R32e1ceb25fee4fbe"/>
    <p:sldId xmlns:r="http://schemas.openxmlformats.org/officeDocument/2006/relationships" id="262" r:id="R16d6179b5da143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a798012f704b2c" /><Relationship Type="http://schemas.openxmlformats.org/officeDocument/2006/relationships/slide" Target="/ppt/slides/slide1.xml" Id="Rab27d9f3d28f4718" /><Relationship Type="http://schemas.openxmlformats.org/officeDocument/2006/relationships/slide" Target="/ppt/slides/slide2.xml" Id="Rbbfe3bb5fd3a4b66" /><Relationship Type="http://schemas.openxmlformats.org/officeDocument/2006/relationships/slide" Target="/ppt/slides/slide3.xml" Id="R836baeea94e9477d" /><Relationship Type="http://schemas.openxmlformats.org/officeDocument/2006/relationships/slide" Target="/ppt/slides/slide4.xml" Id="R7163260231364028" /><Relationship Type="http://schemas.openxmlformats.org/officeDocument/2006/relationships/slide" Target="/ppt/slides/slide5.xml" Id="Rb31dbebf1d7c46d7" /><Relationship Type="http://schemas.openxmlformats.org/officeDocument/2006/relationships/slide" Target="/ppt/slides/slide6.xml" Id="R32e1ceb25fee4fbe" /><Relationship Type="http://schemas.openxmlformats.org/officeDocument/2006/relationships/slide" Target="/ppt/slides/slide7.xml" Id="R16d6179b5da143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31a563516940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93bd4a60b427b" /><Relationship Type="http://schemas.openxmlformats.org/officeDocument/2006/relationships/theme" Target="/ppt/slideMasters/theme/theme1.xml" Id="R210bfd08dead4e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393bd4a60b42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c58a5156649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714fa12dc44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cf5c58df746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f8e6cc26845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d30d42d2d43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23b62e5ab4f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11082d52741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EFJ-HOLDING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EFJ-HOLDING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−362 788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6 516 975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53 723 709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54 311 932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EVA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Romsaas Allé 17D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2063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928 285 626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