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45e2374ef84d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4a4057aabd471d"/>
  </p:sldMasterIdLst>
  <p:sldIdLst>
    <p:sldId xmlns:r="http://schemas.openxmlformats.org/officeDocument/2006/relationships" id="256" r:id="R46faafe771204dbc"/>
    <p:sldId xmlns:r="http://schemas.openxmlformats.org/officeDocument/2006/relationships" id="257" r:id="Rba9bc274e96c4aab"/>
    <p:sldId xmlns:r="http://schemas.openxmlformats.org/officeDocument/2006/relationships" id="258" r:id="Rb9f335a0c34c49c5"/>
    <p:sldId xmlns:r="http://schemas.openxmlformats.org/officeDocument/2006/relationships" id="259" r:id="R424cdd636ca84d4b"/>
    <p:sldId xmlns:r="http://schemas.openxmlformats.org/officeDocument/2006/relationships" id="260" r:id="R562b5fc8753949c6"/>
    <p:sldId xmlns:r="http://schemas.openxmlformats.org/officeDocument/2006/relationships" id="261" r:id="Rae2e76e043c641aa"/>
    <p:sldId xmlns:r="http://schemas.openxmlformats.org/officeDocument/2006/relationships" id="262" r:id="Ra7e31aa532f240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4a4057aabd471d" /><Relationship Type="http://schemas.openxmlformats.org/officeDocument/2006/relationships/slide" Target="/ppt/slides/slide1.xml" Id="R46faafe771204dbc" /><Relationship Type="http://schemas.openxmlformats.org/officeDocument/2006/relationships/slide" Target="/ppt/slides/slide2.xml" Id="Rba9bc274e96c4aab" /><Relationship Type="http://schemas.openxmlformats.org/officeDocument/2006/relationships/slide" Target="/ppt/slides/slide3.xml" Id="Rb9f335a0c34c49c5" /><Relationship Type="http://schemas.openxmlformats.org/officeDocument/2006/relationships/slide" Target="/ppt/slides/slide4.xml" Id="R424cdd636ca84d4b" /><Relationship Type="http://schemas.openxmlformats.org/officeDocument/2006/relationships/slide" Target="/ppt/slides/slide5.xml" Id="R562b5fc8753949c6" /><Relationship Type="http://schemas.openxmlformats.org/officeDocument/2006/relationships/slide" Target="/ppt/slides/slide6.xml" Id="Rae2e76e043c641aa" /><Relationship Type="http://schemas.openxmlformats.org/officeDocument/2006/relationships/slide" Target="/ppt/slides/slide7.xml" Id="Ra7e31aa532f240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dc10d367f84c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c6ec52adc4cdc" /><Relationship Type="http://schemas.openxmlformats.org/officeDocument/2006/relationships/theme" Target="/ppt/slideMasters/theme/theme1.xml" Id="Rf80124a5226245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9c6ec52adc4c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cd095d2f940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ad19222cc4a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c44fb0a4840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fd53d11364c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644a3390d45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815b9c1f84c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f73f420db42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AKHAO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AKHAO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AKHAO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AKHAO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AKHAO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AKHAO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1 402 375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AKHAO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VITTERSØ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AKHAO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Nadderudveien 143A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928 285 022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AKHAO AS</a:t>
            </a:r>
          </a:p>
        </p:txBody>
      </p:sp>
    </p:spTree>
  </p:cSld>
  <p:clrMapOvr>
    <a:masterClrMapping xmlns:a="http://schemas.openxmlformats.org/drawingml/2006/main"/>
  </p:clrMapOvr>
</p:sld>
</file>