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07d0fbfa93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2f745fa404359"/>
  </p:sldMasterIdLst>
  <p:sldIdLst>
    <p:sldId xmlns:r="http://schemas.openxmlformats.org/officeDocument/2006/relationships" id="256" r:id="R6333f3ac8c13402c"/>
    <p:sldId xmlns:r="http://schemas.openxmlformats.org/officeDocument/2006/relationships" id="257" r:id="R8876770ccb0044a9"/>
    <p:sldId xmlns:r="http://schemas.openxmlformats.org/officeDocument/2006/relationships" id="258" r:id="Rf717bd8dbd9f4479"/>
    <p:sldId xmlns:r="http://schemas.openxmlformats.org/officeDocument/2006/relationships" id="259" r:id="R4ddbac1d44fd4d92"/>
    <p:sldId xmlns:r="http://schemas.openxmlformats.org/officeDocument/2006/relationships" id="260" r:id="R722854262acd411f"/>
    <p:sldId xmlns:r="http://schemas.openxmlformats.org/officeDocument/2006/relationships" id="261" r:id="R7dc31cde4eeb4b89"/>
    <p:sldId xmlns:r="http://schemas.openxmlformats.org/officeDocument/2006/relationships" id="262" r:id="R343e07b7791d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2f745fa404359" /><Relationship Type="http://schemas.openxmlformats.org/officeDocument/2006/relationships/slide" Target="/ppt/slides/slide1.xml" Id="R6333f3ac8c13402c" /><Relationship Type="http://schemas.openxmlformats.org/officeDocument/2006/relationships/slide" Target="/ppt/slides/slide2.xml" Id="R8876770ccb0044a9" /><Relationship Type="http://schemas.openxmlformats.org/officeDocument/2006/relationships/slide" Target="/ppt/slides/slide3.xml" Id="Rf717bd8dbd9f4479" /><Relationship Type="http://schemas.openxmlformats.org/officeDocument/2006/relationships/slide" Target="/ppt/slides/slide4.xml" Id="R4ddbac1d44fd4d92" /><Relationship Type="http://schemas.openxmlformats.org/officeDocument/2006/relationships/slide" Target="/ppt/slides/slide5.xml" Id="R722854262acd411f" /><Relationship Type="http://schemas.openxmlformats.org/officeDocument/2006/relationships/slide" Target="/ppt/slides/slide6.xml" Id="R7dc31cde4eeb4b89" /><Relationship Type="http://schemas.openxmlformats.org/officeDocument/2006/relationships/slide" Target="/ppt/slides/slide7.xml" Id="R343e07b7791d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fd190271d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87805201c452a" /><Relationship Type="http://schemas.openxmlformats.org/officeDocument/2006/relationships/theme" Target="/ppt/slideMasters/theme/theme1.xml" Id="Re28e2efbe4df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87805201c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0ba0ab8b1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392413fff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c72d781dc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d4488e484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4b22fab8f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4f36088b4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890bc212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THOMAS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