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e964653c71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a9664cc894be5"/>
  </p:sldMasterIdLst>
  <p:sldIdLst>
    <p:sldId xmlns:r="http://schemas.openxmlformats.org/officeDocument/2006/relationships" id="256" r:id="R00708ccf9f86402f"/>
    <p:sldId xmlns:r="http://schemas.openxmlformats.org/officeDocument/2006/relationships" id="257" r:id="R81b8647f774447bd"/>
    <p:sldId xmlns:r="http://schemas.openxmlformats.org/officeDocument/2006/relationships" id="258" r:id="Rb792868ac4a74356"/>
    <p:sldId xmlns:r="http://schemas.openxmlformats.org/officeDocument/2006/relationships" id="259" r:id="Rd2c1985b991544bc"/>
    <p:sldId xmlns:r="http://schemas.openxmlformats.org/officeDocument/2006/relationships" id="260" r:id="R374d2a9698e84afc"/>
    <p:sldId xmlns:r="http://schemas.openxmlformats.org/officeDocument/2006/relationships" id="261" r:id="Rf9bcd2cc65b84cfb"/>
    <p:sldId xmlns:r="http://schemas.openxmlformats.org/officeDocument/2006/relationships" id="262" r:id="Rb7d90830269a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a9664cc894be5" /><Relationship Type="http://schemas.openxmlformats.org/officeDocument/2006/relationships/slide" Target="/ppt/slides/slide1.xml" Id="R00708ccf9f86402f" /><Relationship Type="http://schemas.openxmlformats.org/officeDocument/2006/relationships/slide" Target="/ppt/slides/slide2.xml" Id="R81b8647f774447bd" /><Relationship Type="http://schemas.openxmlformats.org/officeDocument/2006/relationships/slide" Target="/ppt/slides/slide3.xml" Id="Rb792868ac4a74356" /><Relationship Type="http://schemas.openxmlformats.org/officeDocument/2006/relationships/slide" Target="/ppt/slides/slide4.xml" Id="Rd2c1985b991544bc" /><Relationship Type="http://schemas.openxmlformats.org/officeDocument/2006/relationships/slide" Target="/ppt/slides/slide5.xml" Id="R374d2a9698e84afc" /><Relationship Type="http://schemas.openxmlformats.org/officeDocument/2006/relationships/slide" Target="/ppt/slides/slide6.xml" Id="Rf9bcd2cc65b84cfb" /><Relationship Type="http://schemas.openxmlformats.org/officeDocument/2006/relationships/slide" Target="/ppt/slides/slide7.xml" Id="Rb7d90830269a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ee3b1b5144e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28a2d678c4eb3" /><Relationship Type="http://schemas.openxmlformats.org/officeDocument/2006/relationships/theme" Target="/ppt/slideMasters/theme/theme1.xml" Id="R82833538a1a5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c28a2d678c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922d55f60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112014291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b4b0d6a85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29009347b4e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50e2b088f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7fb778abe4f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97e7d81d8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KNUT JOHAN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