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068d40ebf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2cb51b7504173"/>
  </p:sldMasterIdLst>
  <p:sldIdLst>
    <p:sldId xmlns:r="http://schemas.openxmlformats.org/officeDocument/2006/relationships" id="256" r:id="R112a844c9ff54924"/>
    <p:sldId xmlns:r="http://schemas.openxmlformats.org/officeDocument/2006/relationships" id="257" r:id="R5e623835dc2c43cb"/>
    <p:sldId xmlns:r="http://schemas.openxmlformats.org/officeDocument/2006/relationships" id="258" r:id="Rcbd7afa0b443491f"/>
    <p:sldId xmlns:r="http://schemas.openxmlformats.org/officeDocument/2006/relationships" id="259" r:id="R8c8617d6924340f1"/>
    <p:sldId xmlns:r="http://schemas.openxmlformats.org/officeDocument/2006/relationships" id="260" r:id="R368a20c84d994616"/>
    <p:sldId xmlns:r="http://schemas.openxmlformats.org/officeDocument/2006/relationships" id="261" r:id="R0c4a0a6bb4624ebd"/>
    <p:sldId xmlns:r="http://schemas.openxmlformats.org/officeDocument/2006/relationships" id="262" r:id="Re7439582425e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2cb51b7504173" /><Relationship Type="http://schemas.openxmlformats.org/officeDocument/2006/relationships/slide" Target="/ppt/slides/slide1.xml" Id="R112a844c9ff54924" /><Relationship Type="http://schemas.openxmlformats.org/officeDocument/2006/relationships/slide" Target="/ppt/slides/slide2.xml" Id="R5e623835dc2c43cb" /><Relationship Type="http://schemas.openxmlformats.org/officeDocument/2006/relationships/slide" Target="/ppt/slides/slide3.xml" Id="Rcbd7afa0b443491f" /><Relationship Type="http://schemas.openxmlformats.org/officeDocument/2006/relationships/slide" Target="/ppt/slides/slide4.xml" Id="R8c8617d6924340f1" /><Relationship Type="http://schemas.openxmlformats.org/officeDocument/2006/relationships/slide" Target="/ppt/slides/slide5.xml" Id="R368a20c84d994616" /><Relationship Type="http://schemas.openxmlformats.org/officeDocument/2006/relationships/slide" Target="/ppt/slides/slide6.xml" Id="R0c4a0a6bb4624ebd" /><Relationship Type="http://schemas.openxmlformats.org/officeDocument/2006/relationships/slide" Target="/ppt/slides/slide7.xml" Id="Re7439582425e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ccbd409da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5521c04b41dc" /><Relationship Type="http://schemas.openxmlformats.org/officeDocument/2006/relationships/theme" Target="/ppt/slideMasters/theme/theme1.xml" Id="R306e27e9c71c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95521c04b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fc665ffb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ef9fa47a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98858212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211b48e0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40cdfa5cb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0a1042cc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1cb8fb5d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