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a738644aa547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1fad92c2064e47"/>
  </p:sldMasterIdLst>
  <p:sldIdLst>
    <p:sldId xmlns:r="http://schemas.openxmlformats.org/officeDocument/2006/relationships" id="256" r:id="Rcb9c72b911d34410"/>
    <p:sldId xmlns:r="http://schemas.openxmlformats.org/officeDocument/2006/relationships" id="257" r:id="R866a17b92bf9496a"/>
    <p:sldId xmlns:r="http://schemas.openxmlformats.org/officeDocument/2006/relationships" id="258" r:id="R618c2267f135407d"/>
    <p:sldId xmlns:r="http://schemas.openxmlformats.org/officeDocument/2006/relationships" id="259" r:id="Rd9a309164bd04d74"/>
    <p:sldId xmlns:r="http://schemas.openxmlformats.org/officeDocument/2006/relationships" id="260" r:id="R08badd41065c416c"/>
    <p:sldId xmlns:r="http://schemas.openxmlformats.org/officeDocument/2006/relationships" id="261" r:id="R6e22c706411b4430"/>
    <p:sldId xmlns:r="http://schemas.openxmlformats.org/officeDocument/2006/relationships" id="262" r:id="R3fa9114aef4746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fad92c2064e47" /><Relationship Type="http://schemas.openxmlformats.org/officeDocument/2006/relationships/slide" Target="/ppt/slides/slide1.xml" Id="Rcb9c72b911d34410" /><Relationship Type="http://schemas.openxmlformats.org/officeDocument/2006/relationships/slide" Target="/ppt/slides/slide2.xml" Id="R866a17b92bf9496a" /><Relationship Type="http://schemas.openxmlformats.org/officeDocument/2006/relationships/slide" Target="/ppt/slides/slide3.xml" Id="R618c2267f135407d" /><Relationship Type="http://schemas.openxmlformats.org/officeDocument/2006/relationships/slide" Target="/ppt/slides/slide4.xml" Id="Rd9a309164bd04d74" /><Relationship Type="http://schemas.openxmlformats.org/officeDocument/2006/relationships/slide" Target="/ppt/slides/slide5.xml" Id="R08badd41065c416c" /><Relationship Type="http://schemas.openxmlformats.org/officeDocument/2006/relationships/slide" Target="/ppt/slides/slide6.xml" Id="R6e22c706411b4430" /><Relationship Type="http://schemas.openxmlformats.org/officeDocument/2006/relationships/slide" Target="/ppt/slides/slide7.xml" Id="R3fa9114aef4746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978c9b10e4e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f38b8e2e9480e" /><Relationship Type="http://schemas.openxmlformats.org/officeDocument/2006/relationships/theme" Target="/ppt/slideMasters/theme/theme1.xml" Id="R390c9ea745d044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6f38b8e2e948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f86d5aea843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f14b2220448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e965aaf5842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58888645d47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75c1e859540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5d06f051f4e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8227266ae45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CPPF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14 674 602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