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9d8aebdb7b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ba7431a3a74eca"/>
  </p:sldMasterIdLst>
  <p:sldIdLst>
    <p:sldId xmlns:r="http://schemas.openxmlformats.org/officeDocument/2006/relationships" id="256" r:id="R900c61a5e65341ca"/>
    <p:sldId xmlns:r="http://schemas.openxmlformats.org/officeDocument/2006/relationships" id="257" r:id="Ra0b605fadf1a4dbc"/>
    <p:sldId xmlns:r="http://schemas.openxmlformats.org/officeDocument/2006/relationships" id="258" r:id="Ra62acbdf7a8b4e26"/>
    <p:sldId xmlns:r="http://schemas.openxmlformats.org/officeDocument/2006/relationships" id="259" r:id="R1f55821b288a41f0"/>
    <p:sldId xmlns:r="http://schemas.openxmlformats.org/officeDocument/2006/relationships" id="260" r:id="Ra6155772dd2648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ba7431a3a74eca" /><Relationship Type="http://schemas.openxmlformats.org/officeDocument/2006/relationships/slide" Target="/ppt/slides/slide1.xml" Id="R900c61a5e65341ca" /><Relationship Type="http://schemas.openxmlformats.org/officeDocument/2006/relationships/slide" Target="/ppt/slides/slide2.xml" Id="Ra0b605fadf1a4dbc" /><Relationship Type="http://schemas.openxmlformats.org/officeDocument/2006/relationships/slide" Target="/ppt/slides/slide3.xml" Id="Ra62acbdf7a8b4e26" /><Relationship Type="http://schemas.openxmlformats.org/officeDocument/2006/relationships/slide" Target="/ppt/slides/slide4.xml" Id="R1f55821b288a41f0" /><Relationship Type="http://schemas.openxmlformats.org/officeDocument/2006/relationships/slide" Target="/ppt/slides/slide5.xml" Id="Ra6155772dd2648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85e5d7390940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2cdf7f7b04f84" /><Relationship Type="http://schemas.openxmlformats.org/officeDocument/2006/relationships/theme" Target="/ppt/slideMasters/theme/theme1.xml" Id="Re53cc21667e448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02cdf7f7b04f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e838adb3945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569133c824b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b7c7179db4e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a2e246dbc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c49d662f446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CIVITAN FARSUND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CIVITAN FARSUND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Åptefossveien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928 276 872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