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dcda03d0947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c0b4a0a774d00"/>
  </p:sldMasterIdLst>
  <p:sldIdLst>
    <p:sldId xmlns:r="http://schemas.openxmlformats.org/officeDocument/2006/relationships" id="256" r:id="R0f40f7f324be49e3"/>
    <p:sldId xmlns:r="http://schemas.openxmlformats.org/officeDocument/2006/relationships" id="257" r:id="R27a907a8e66c4226"/>
    <p:sldId xmlns:r="http://schemas.openxmlformats.org/officeDocument/2006/relationships" id="258" r:id="R706794133c00450e"/>
    <p:sldId xmlns:r="http://schemas.openxmlformats.org/officeDocument/2006/relationships" id="259" r:id="R1a78168ae7f24d7b"/>
    <p:sldId xmlns:r="http://schemas.openxmlformats.org/officeDocument/2006/relationships" id="260" r:id="Re6e96cd3397e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c0b4a0a774d00" /><Relationship Type="http://schemas.openxmlformats.org/officeDocument/2006/relationships/slide" Target="/ppt/slides/slide1.xml" Id="R0f40f7f324be49e3" /><Relationship Type="http://schemas.openxmlformats.org/officeDocument/2006/relationships/slide" Target="/ppt/slides/slide2.xml" Id="R27a907a8e66c4226" /><Relationship Type="http://schemas.openxmlformats.org/officeDocument/2006/relationships/slide" Target="/ppt/slides/slide3.xml" Id="R706794133c00450e" /><Relationship Type="http://schemas.openxmlformats.org/officeDocument/2006/relationships/slide" Target="/ppt/slides/slide4.xml" Id="R1a78168ae7f24d7b" /><Relationship Type="http://schemas.openxmlformats.org/officeDocument/2006/relationships/slide" Target="/ppt/slides/slide5.xml" Id="Re6e96cd3397e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59e29742f4b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43afd11e64596" /><Relationship Type="http://schemas.openxmlformats.org/officeDocument/2006/relationships/theme" Target="/ppt/slideMasters/theme/theme1.xml" Id="R9c1014222b52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43afd11e6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7b97496db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deb96ff60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45631db98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cbbe34831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0cc47ad9d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BAKKLAND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Storbuktveien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