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746f3a615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f2ef2ce134feb"/>
  </p:sldMasterIdLst>
  <p:sldIdLst>
    <p:sldId xmlns:r="http://schemas.openxmlformats.org/officeDocument/2006/relationships" id="256" r:id="R8f250ff4d34349fa"/>
    <p:sldId xmlns:r="http://schemas.openxmlformats.org/officeDocument/2006/relationships" id="257" r:id="R5d1f7e40f3bd46af"/>
    <p:sldId xmlns:r="http://schemas.openxmlformats.org/officeDocument/2006/relationships" id="258" r:id="R1b448afa3cd749cc"/>
    <p:sldId xmlns:r="http://schemas.openxmlformats.org/officeDocument/2006/relationships" id="259" r:id="R5c8e16d4d6e3471b"/>
    <p:sldId xmlns:r="http://schemas.openxmlformats.org/officeDocument/2006/relationships" id="260" r:id="R5e7bf7e9e2a8490f"/>
    <p:sldId xmlns:r="http://schemas.openxmlformats.org/officeDocument/2006/relationships" id="261" r:id="R2853c10e90c24b69"/>
    <p:sldId xmlns:r="http://schemas.openxmlformats.org/officeDocument/2006/relationships" id="262" r:id="Rbc23131196af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f2ef2ce134feb" /><Relationship Type="http://schemas.openxmlformats.org/officeDocument/2006/relationships/slide" Target="/ppt/slides/slide1.xml" Id="R8f250ff4d34349fa" /><Relationship Type="http://schemas.openxmlformats.org/officeDocument/2006/relationships/slide" Target="/ppt/slides/slide2.xml" Id="R5d1f7e40f3bd46af" /><Relationship Type="http://schemas.openxmlformats.org/officeDocument/2006/relationships/slide" Target="/ppt/slides/slide3.xml" Id="R1b448afa3cd749cc" /><Relationship Type="http://schemas.openxmlformats.org/officeDocument/2006/relationships/slide" Target="/ppt/slides/slide4.xml" Id="R5c8e16d4d6e3471b" /><Relationship Type="http://schemas.openxmlformats.org/officeDocument/2006/relationships/slide" Target="/ppt/slides/slide5.xml" Id="R5e7bf7e9e2a8490f" /><Relationship Type="http://schemas.openxmlformats.org/officeDocument/2006/relationships/slide" Target="/ppt/slides/slide6.xml" Id="R2853c10e90c24b69" /><Relationship Type="http://schemas.openxmlformats.org/officeDocument/2006/relationships/slide" Target="/ppt/slides/slide7.xml" Id="Rbc23131196af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e4287a38d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d58dbc6f24c15" /><Relationship Type="http://schemas.openxmlformats.org/officeDocument/2006/relationships/theme" Target="/ppt/slideMasters/theme/theme1.xml" Id="Ra44691ed93ae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d58dbc6f2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a94ab7dd5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a7f1cdf2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0226aefd1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ddbebf38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773898a51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73569572f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b5b8f7b9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STIAN SMEDEGÅRD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