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4dc67c867d46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dd828363d4328"/>
  </p:sldMasterIdLst>
  <p:sldIdLst>
    <p:sldId xmlns:r="http://schemas.openxmlformats.org/officeDocument/2006/relationships" id="256" r:id="Rf1376a2b43604e7c"/>
    <p:sldId xmlns:r="http://schemas.openxmlformats.org/officeDocument/2006/relationships" id="257" r:id="R5b1fb8dc226a4f02"/>
    <p:sldId xmlns:r="http://schemas.openxmlformats.org/officeDocument/2006/relationships" id="258" r:id="Rfc6820319041468f"/>
    <p:sldId xmlns:r="http://schemas.openxmlformats.org/officeDocument/2006/relationships" id="259" r:id="R744c0e7525c240a5"/>
    <p:sldId xmlns:r="http://schemas.openxmlformats.org/officeDocument/2006/relationships" id="260" r:id="Re553584987ed4b86"/>
    <p:sldId xmlns:r="http://schemas.openxmlformats.org/officeDocument/2006/relationships" id="261" r:id="R8542dd27a09d4416"/>
    <p:sldId xmlns:r="http://schemas.openxmlformats.org/officeDocument/2006/relationships" id="262" r:id="Ra7fd5d23230944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dd828363d4328" /><Relationship Type="http://schemas.openxmlformats.org/officeDocument/2006/relationships/slide" Target="/ppt/slides/slide1.xml" Id="Rf1376a2b43604e7c" /><Relationship Type="http://schemas.openxmlformats.org/officeDocument/2006/relationships/slide" Target="/ppt/slides/slide2.xml" Id="R5b1fb8dc226a4f02" /><Relationship Type="http://schemas.openxmlformats.org/officeDocument/2006/relationships/slide" Target="/ppt/slides/slide3.xml" Id="Rfc6820319041468f" /><Relationship Type="http://schemas.openxmlformats.org/officeDocument/2006/relationships/slide" Target="/ppt/slides/slide4.xml" Id="R744c0e7525c240a5" /><Relationship Type="http://schemas.openxmlformats.org/officeDocument/2006/relationships/slide" Target="/ppt/slides/slide5.xml" Id="Re553584987ed4b86" /><Relationship Type="http://schemas.openxmlformats.org/officeDocument/2006/relationships/slide" Target="/ppt/slides/slide6.xml" Id="R8542dd27a09d4416" /><Relationship Type="http://schemas.openxmlformats.org/officeDocument/2006/relationships/slide" Target="/ppt/slides/slide7.xml" Id="Ra7fd5d23230944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cec0ecc954f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77914ee154d56" /><Relationship Type="http://schemas.openxmlformats.org/officeDocument/2006/relationships/theme" Target="/ppt/slideMasters/theme/theme1.xml" Id="R68178affc81c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77914ee15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c5a09cafe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c35ac5f09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921da45074e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0e738d9b046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679ec7898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d29114aa2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633eaa8d8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6 364 561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