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495e495c4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fef2cc7084aeb"/>
  </p:sldMasterIdLst>
  <p:sldIdLst>
    <p:sldId xmlns:r="http://schemas.openxmlformats.org/officeDocument/2006/relationships" id="256" r:id="Rd28a85b84a0143d3"/>
    <p:sldId xmlns:r="http://schemas.openxmlformats.org/officeDocument/2006/relationships" id="257" r:id="R99fd411f80664ee5"/>
    <p:sldId xmlns:r="http://schemas.openxmlformats.org/officeDocument/2006/relationships" id="258" r:id="R6366e2ac06d34d24"/>
    <p:sldId xmlns:r="http://schemas.openxmlformats.org/officeDocument/2006/relationships" id="259" r:id="R8ae5d27bd3284c13"/>
    <p:sldId xmlns:r="http://schemas.openxmlformats.org/officeDocument/2006/relationships" id="260" r:id="Re4c1330b6533477e"/>
    <p:sldId xmlns:r="http://schemas.openxmlformats.org/officeDocument/2006/relationships" id="261" r:id="Rf38cc31764544578"/>
    <p:sldId xmlns:r="http://schemas.openxmlformats.org/officeDocument/2006/relationships" id="262" r:id="Rd5300921ceaf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fef2cc7084aeb" /><Relationship Type="http://schemas.openxmlformats.org/officeDocument/2006/relationships/slide" Target="/ppt/slides/slide1.xml" Id="Rd28a85b84a0143d3" /><Relationship Type="http://schemas.openxmlformats.org/officeDocument/2006/relationships/slide" Target="/ppt/slides/slide2.xml" Id="R99fd411f80664ee5" /><Relationship Type="http://schemas.openxmlformats.org/officeDocument/2006/relationships/slide" Target="/ppt/slides/slide3.xml" Id="R6366e2ac06d34d24" /><Relationship Type="http://schemas.openxmlformats.org/officeDocument/2006/relationships/slide" Target="/ppt/slides/slide4.xml" Id="R8ae5d27bd3284c13" /><Relationship Type="http://schemas.openxmlformats.org/officeDocument/2006/relationships/slide" Target="/ppt/slides/slide5.xml" Id="Re4c1330b6533477e" /><Relationship Type="http://schemas.openxmlformats.org/officeDocument/2006/relationships/slide" Target="/ppt/slides/slide6.xml" Id="Rf38cc31764544578" /><Relationship Type="http://schemas.openxmlformats.org/officeDocument/2006/relationships/slide" Target="/ppt/slides/slide7.xml" Id="Rd5300921ceaf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f0e07580a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a96ce4f34bd6" /><Relationship Type="http://schemas.openxmlformats.org/officeDocument/2006/relationships/theme" Target="/ppt/slideMasters/theme/theme1.xml" Id="R2a348c59a07c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7a96ce4f3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cc94b7f9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2b4176ff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a80e33f2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8ac2c0ab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25b68eca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a1eaa2774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54266395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