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8ede65287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d23e32a014a84"/>
  </p:sldMasterIdLst>
  <p:sldIdLst>
    <p:sldId xmlns:r="http://schemas.openxmlformats.org/officeDocument/2006/relationships" id="256" r:id="R6173cefcf1424dab"/>
    <p:sldId xmlns:r="http://schemas.openxmlformats.org/officeDocument/2006/relationships" id="257" r:id="Re28aa001d2274331"/>
    <p:sldId xmlns:r="http://schemas.openxmlformats.org/officeDocument/2006/relationships" id="258" r:id="Rcdc9ee90485e42ab"/>
    <p:sldId xmlns:r="http://schemas.openxmlformats.org/officeDocument/2006/relationships" id="259" r:id="R5cbd23dc32bf46c5"/>
    <p:sldId xmlns:r="http://schemas.openxmlformats.org/officeDocument/2006/relationships" id="260" r:id="R9362f50244634ae7"/>
    <p:sldId xmlns:r="http://schemas.openxmlformats.org/officeDocument/2006/relationships" id="261" r:id="R4af7a87af27941e9"/>
    <p:sldId xmlns:r="http://schemas.openxmlformats.org/officeDocument/2006/relationships" id="262" r:id="Rd5170af5a510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d23e32a014a84" /><Relationship Type="http://schemas.openxmlformats.org/officeDocument/2006/relationships/slide" Target="/ppt/slides/slide1.xml" Id="R6173cefcf1424dab" /><Relationship Type="http://schemas.openxmlformats.org/officeDocument/2006/relationships/slide" Target="/ppt/slides/slide2.xml" Id="Re28aa001d2274331" /><Relationship Type="http://schemas.openxmlformats.org/officeDocument/2006/relationships/slide" Target="/ppt/slides/slide3.xml" Id="Rcdc9ee90485e42ab" /><Relationship Type="http://schemas.openxmlformats.org/officeDocument/2006/relationships/slide" Target="/ppt/slides/slide4.xml" Id="R5cbd23dc32bf46c5" /><Relationship Type="http://schemas.openxmlformats.org/officeDocument/2006/relationships/slide" Target="/ppt/slides/slide5.xml" Id="R9362f50244634ae7" /><Relationship Type="http://schemas.openxmlformats.org/officeDocument/2006/relationships/slide" Target="/ppt/slides/slide6.xml" Id="R4af7a87af27941e9" /><Relationship Type="http://schemas.openxmlformats.org/officeDocument/2006/relationships/slide" Target="/ppt/slides/slide7.xml" Id="Rd5170af5a510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4340216f7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068bc5f54d7a" /><Relationship Type="http://schemas.openxmlformats.org/officeDocument/2006/relationships/theme" Target="/ppt/slideMasters/theme/theme1.xml" Id="R95371e342154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9068bc5f5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fbfa85f51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718f87144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d28c77778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ce1d1c631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a69220f52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9c1448655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b5912e0b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IVAR GAUSNES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Gausnes, Åsegjerdet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