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afb1aea83a4d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dc40dcd76d4359"/>
  </p:sldMasterIdLst>
  <p:sldIdLst>
    <p:sldId xmlns:r="http://schemas.openxmlformats.org/officeDocument/2006/relationships" id="256" r:id="R5a122d3d06444f49"/>
    <p:sldId xmlns:r="http://schemas.openxmlformats.org/officeDocument/2006/relationships" id="257" r:id="R9bd3d7d6c3e24677"/>
    <p:sldId xmlns:r="http://schemas.openxmlformats.org/officeDocument/2006/relationships" id="258" r:id="R9c5c47918b834f21"/>
    <p:sldId xmlns:r="http://schemas.openxmlformats.org/officeDocument/2006/relationships" id="259" r:id="Rbbbcab662f844778"/>
    <p:sldId xmlns:r="http://schemas.openxmlformats.org/officeDocument/2006/relationships" id="260" r:id="Re3abbe9974f74e66"/>
    <p:sldId xmlns:r="http://schemas.openxmlformats.org/officeDocument/2006/relationships" id="261" r:id="Rca5a83e28b304d1f"/>
    <p:sldId xmlns:r="http://schemas.openxmlformats.org/officeDocument/2006/relationships" id="262" r:id="R9c9c0e7dc6ce41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c40dcd76d4359" /><Relationship Type="http://schemas.openxmlformats.org/officeDocument/2006/relationships/slide" Target="/ppt/slides/slide1.xml" Id="R5a122d3d06444f49" /><Relationship Type="http://schemas.openxmlformats.org/officeDocument/2006/relationships/slide" Target="/ppt/slides/slide2.xml" Id="R9bd3d7d6c3e24677" /><Relationship Type="http://schemas.openxmlformats.org/officeDocument/2006/relationships/slide" Target="/ppt/slides/slide3.xml" Id="R9c5c47918b834f21" /><Relationship Type="http://schemas.openxmlformats.org/officeDocument/2006/relationships/slide" Target="/ppt/slides/slide4.xml" Id="Rbbbcab662f844778" /><Relationship Type="http://schemas.openxmlformats.org/officeDocument/2006/relationships/slide" Target="/ppt/slides/slide5.xml" Id="Re3abbe9974f74e66" /><Relationship Type="http://schemas.openxmlformats.org/officeDocument/2006/relationships/slide" Target="/ppt/slides/slide6.xml" Id="Rca5a83e28b304d1f" /><Relationship Type="http://schemas.openxmlformats.org/officeDocument/2006/relationships/slide" Target="/ppt/slides/slide7.xml" Id="R9c9c0e7dc6ce41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60ecbbd1144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272f3f26b488d" /><Relationship Type="http://schemas.openxmlformats.org/officeDocument/2006/relationships/theme" Target="/ppt/slideMasters/theme/theme1.xml" Id="Rd773f7143e8143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4272f3f26b48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f02582e2345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11cda48e746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2ecd19dea45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764f561af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eda300caa4c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c0db66ea743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07a9ab5914e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FELDE HOLDING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442 455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FELDE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Felde, Dalavegen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928 221 563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