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9caa9046c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997c122fd4090"/>
  </p:sldMasterIdLst>
  <p:sldIdLst>
    <p:sldId xmlns:r="http://schemas.openxmlformats.org/officeDocument/2006/relationships" id="256" r:id="Rad0783aa7a564b45"/>
    <p:sldId xmlns:r="http://schemas.openxmlformats.org/officeDocument/2006/relationships" id="257" r:id="Rb24a2de813f44099"/>
    <p:sldId xmlns:r="http://schemas.openxmlformats.org/officeDocument/2006/relationships" id="258" r:id="R7518cb874bba4762"/>
    <p:sldId xmlns:r="http://schemas.openxmlformats.org/officeDocument/2006/relationships" id="259" r:id="R0e3fdd10ee1747d9"/>
    <p:sldId xmlns:r="http://schemas.openxmlformats.org/officeDocument/2006/relationships" id="260" r:id="R7a313ac961af4c8f"/>
    <p:sldId xmlns:r="http://schemas.openxmlformats.org/officeDocument/2006/relationships" id="261" r:id="Rf1bc8fe2d1194e7c"/>
    <p:sldId xmlns:r="http://schemas.openxmlformats.org/officeDocument/2006/relationships" id="262" r:id="R5403e61b716b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997c122fd4090" /><Relationship Type="http://schemas.openxmlformats.org/officeDocument/2006/relationships/slide" Target="/ppt/slides/slide1.xml" Id="Rad0783aa7a564b45" /><Relationship Type="http://schemas.openxmlformats.org/officeDocument/2006/relationships/slide" Target="/ppt/slides/slide2.xml" Id="Rb24a2de813f44099" /><Relationship Type="http://schemas.openxmlformats.org/officeDocument/2006/relationships/slide" Target="/ppt/slides/slide3.xml" Id="R7518cb874bba4762" /><Relationship Type="http://schemas.openxmlformats.org/officeDocument/2006/relationships/slide" Target="/ppt/slides/slide4.xml" Id="R0e3fdd10ee1747d9" /><Relationship Type="http://schemas.openxmlformats.org/officeDocument/2006/relationships/slide" Target="/ppt/slides/slide5.xml" Id="R7a313ac961af4c8f" /><Relationship Type="http://schemas.openxmlformats.org/officeDocument/2006/relationships/slide" Target="/ppt/slides/slide6.xml" Id="Rf1bc8fe2d1194e7c" /><Relationship Type="http://schemas.openxmlformats.org/officeDocument/2006/relationships/slide" Target="/ppt/slides/slide7.xml" Id="R5403e61b716b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175eefa87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8f3587f54f54" /><Relationship Type="http://schemas.openxmlformats.org/officeDocument/2006/relationships/theme" Target="/ppt/slideMasters/theme/theme1.xml" Id="R2635ead9b475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c8f3587f5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578c07ee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e61fe616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05cbfa4f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82e3a13d7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642bff2b5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63924d55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ce97ad45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