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8f1107c8d541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69df485143483f"/>
  </p:sldMasterIdLst>
  <p:sldIdLst>
    <p:sldId xmlns:r="http://schemas.openxmlformats.org/officeDocument/2006/relationships" id="256" r:id="R4f27da2f5652435b"/>
    <p:sldId xmlns:r="http://schemas.openxmlformats.org/officeDocument/2006/relationships" id="257" r:id="Ra43a95d41bff4cde"/>
    <p:sldId xmlns:r="http://schemas.openxmlformats.org/officeDocument/2006/relationships" id="258" r:id="Rf0b3a35da64c4268"/>
    <p:sldId xmlns:r="http://schemas.openxmlformats.org/officeDocument/2006/relationships" id="259" r:id="R0f60ae59c1ae4cbd"/>
    <p:sldId xmlns:r="http://schemas.openxmlformats.org/officeDocument/2006/relationships" id="260" r:id="Rb8e8a48b0c8b4365"/>
    <p:sldId xmlns:r="http://schemas.openxmlformats.org/officeDocument/2006/relationships" id="261" r:id="R460782025b864723"/>
    <p:sldId xmlns:r="http://schemas.openxmlformats.org/officeDocument/2006/relationships" id="262" r:id="R3e60df37d99543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9df485143483f" /><Relationship Type="http://schemas.openxmlformats.org/officeDocument/2006/relationships/slide" Target="/ppt/slides/slide1.xml" Id="R4f27da2f5652435b" /><Relationship Type="http://schemas.openxmlformats.org/officeDocument/2006/relationships/slide" Target="/ppt/slides/slide2.xml" Id="Ra43a95d41bff4cde" /><Relationship Type="http://schemas.openxmlformats.org/officeDocument/2006/relationships/slide" Target="/ppt/slides/slide3.xml" Id="Rf0b3a35da64c4268" /><Relationship Type="http://schemas.openxmlformats.org/officeDocument/2006/relationships/slide" Target="/ppt/slides/slide4.xml" Id="R0f60ae59c1ae4cbd" /><Relationship Type="http://schemas.openxmlformats.org/officeDocument/2006/relationships/slide" Target="/ppt/slides/slide5.xml" Id="Rb8e8a48b0c8b4365" /><Relationship Type="http://schemas.openxmlformats.org/officeDocument/2006/relationships/slide" Target="/ppt/slides/slide6.xml" Id="R460782025b864723" /><Relationship Type="http://schemas.openxmlformats.org/officeDocument/2006/relationships/slide" Target="/ppt/slides/slide7.xml" Id="R3e60df37d99543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f9b69422c49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679bfb6b24405" /><Relationship Type="http://schemas.openxmlformats.org/officeDocument/2006/relationships/theme" Target="/ppt/slideMasters/theme/theme1.xml" Id="R9efc99596bbf45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8679bfb6b244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14e0321c84a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3caf94bf444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79e493b3148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85d875d48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19860e8d547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d4307e65549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61157ffdd4e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 DELAY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DELAY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 DELAY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DELAY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DELAY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DELAY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2 370 076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2 698 297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2 717 522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DELAY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HINDØY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DELAY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Hølen verft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928 104 168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DELAY AS</a:t>
            </a:r>
          </a:p>
        </p:txBody>
      </p:sp>
    </p:spTree>
  </p:cSld>
  <p:clrMapOvr>
    <a:masterClrMapping xmlns:a="http://schemas.openxmlformats.org/drawingml/2006/main"/>
  </p:clrMapOvr>
</p:sld>
</file>