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d4911035b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6ee19ade44d43"/>
  </p:sldMasterIdLst>
  <p:sldIdLst>
    <p:sldId xmlns:r="http://schemas.openxmlformats.org/officeDocument/2006/relationships" id="256" r:id="Rb1e1405824804368"/>
    <p:sldId xmlns:r="http://schemas.openxmlformats.org/officeDocument/2006/relationships" id="257" r:id="Re769a63b3ea24376"/>
    <p:sldId xmlns:r="http://schemas.openxmlformats.org/officeDocument/2006/relationships" id="258" r:id="R3e987898c1984009"/>
    <p:sldId xmlns:r="http://schemas.openxmlformats.org/officeDocument/2006/relationships" id="259" r:id="Rd58e738b70ea4082"/>
    <p:sldId xmlns:r="http://schemas.openxmlformats.org/officeDocument/2006/relationships" id="260" r:id="R40440bf13abd42f8"/>
    <p:sldId xmlns:r="http://schemas.openxmlformats.org/officeDocument/2006/relationships" id="261" r:id="R6e233a10fd1b4930"/>
    <p:sldId xmlns:r="http://schemas.openxmlformats.org/officeDocument/2006/relationships" id="262" r:id="R5a58d992a2bf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6ee19ade44d43" /><Relationship Type="http://schemas.openxmlformats.org/officeDocument/2006/relationships/slide" Target="/ppt/slides/slide1.xml" Id="Rb1e1405824804368" /><Relationship Type="http://schemas.openxmlformats.org/officeDocument/2006/relationships/slide" Target="/ppt/slides/slide2.xml" Id="Re769a63b3ea24376" /><Relationship Type="http://schemas.openxmlformats.org/officeDocument/2006/relationships/slide" Target="/ppt/slides/slide3.xml" Id="R3e987898c1984009" /><Relationship Type="http://schemas.openxmlformats.org/officeDocument/2006/relationships/slide" Target="/ppt/slides/slide4.xml" Id="Rd58e738b70ea4082" /><Relationship Type="http://schemas.openxmlformats.org/officeDocument/2006/relationships/slide" Target="/ppt/slides/slide5.xml" Id="R40440bf13abd42f8" /><Relationship Type="http://schemas.openxmlformats.org/officeDocument/2006/relationships/slide" Target="/ppt/slides/slide6.xml" Id="R6e233a10fd1b4930" /><Relationship Type="http://schemas.openxmlformats.org/officeDocument/2006/relationships/slide" Target="/ppt/slides/slide7.xml" Id="R5a58d992a2bf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98ba1aa35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b6899cb6b4428" /><Relationship Type="http://schemas.openxmlformats.org/officeDocument/2006/relationships/theme" Target="/ppt/slideMasters/theme/theme1.xml" Id="Ra30ca35fda19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b6899cb6b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fc8bb4d014d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344907a15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09e99224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42c71d33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f528007a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e7e65162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815778642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