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7d47ea2c484b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25e692f58d410d"/>
  </p:sldMasterIdLst>
  <p:sldIdLst>
    <p:sldId xmlns:r="http://schemas.openxmlformats.org/officeDocument/2006/relationships" id="256" r:id="Re54dba9f95a949f9"/>
    <p:sldId xmlns:r="http://schemas.openxmlformats.org/officeDocument/2006/relationships" id="257" r:id="R6c6fa6a4e9f943d1"/>
    <p:sldId xmlns:r="http://schemas.openxmlformats.org/officeDocument/2006/relationships" id="258" r:id="R9bc10f28242f48b4"/>
    <p:sldId xmlns:r="http://schemas.openxmlformats.org/officeDocument/2006/relationships" id="259" r:id="R02e24837c0934092"/>
    <p:sldId xmlns:r="http://schemas.openxmlformats.org/officeDocument/2006/relationships" id="260" r:id="R09cdd871e53245a5"/>
    <p:sldId xmlns:r="http://schemas.openxmlformats.org/officeDocument/2006/relationships" id="261" r:id="R77eafe88a20844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25e692f58d410d" /><Relationship Type="http://schemas.openxmlformats.org/officeDocument/2006/relationships/slide" Target="/ppt/slides/slide1.xml" Id="Re54dba9f95a949f9" /><Relationship Type="http://schemas.openxmlformats.org/officeDocument/2006/relationships/slide" Target="/ppt/slides/slide2.xml" Id="R6c6fa6a4e9f943d1" /><Relationship Type="http://schemas.openxmlformats.org/officeDocument/2006/relationships/slide" Target="/ppt/slides/slide3.xml" Id="R9bc10f28242f48b4" /><Relationship Type="http://schemas.openxmlformats.org/officeDocument/2006/relationships/slide" Target="/ppt/slides/slide4.xml" Id="R02e24837c0934092" /><Relationship Type="http://schemas.openxmlformats.org/officeDocument/2006/relationships/slide" Target="/ppt/slides/slide5.xml" Id="R09cdd871e53245a5" /><Relationship Type="http://schemas.openxmlformats.org/officeDocument/2006/relationships/slide" Target="/ppt/slides/slide6.xml" Id="R77eafe88a20844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43e80c80e047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e1c6059a24fc9" /><Relationship Type="http://schemas.openxmlformats.org/officeDocument/2006/relationships/theme" Target="/ppt/slideMasters/theme/theme1.xml" Id="R991ac70902264a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ae1c6059a24fc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b82887ed848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600b14076c43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566b6a92e40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6dcdd0685048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af26548bb456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75c1fbccd4b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FØRSTEHJELP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v/. Per Viggo Bratli, Hanangermona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4550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928 085 708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FØRSTEHJELP AS</a:t>
            </a:r>
          </a:p>
        </p:txBody>
      </p:sp>
    </p:spTree>
  </p:cSld>
  <p:clrMapOvr>
    <a:masterClrMapping xmlns:a="http://schemas.openxmlformats.org/drawingml/2006/main"/>
  </p:clrMapOvr>
</p:sld>
</file>