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cefeea63c644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c9f634f6e14154"/>
  </p:sldMasterIdLst>
  <p:sldIdLst>
    <p:sldId xmlns:r="http://schemas.openxmlformats.org/officeDocument/2006/relationships" id="256" r:id="R8c5f3a01611b4504"/>
    <p:sldId xmlns:r="http://schemas.openxmlformats.org/officeDocument/2006/relationships" id="257" r:id="Rff869456884b4bd7"/>
    <p:sldId xmlns:r="http://schemas.openxmlformats.org/officeDocument/2006/relationships" id="258" r:id="Ra00a9bf5a5e94abd"/>
    <p:sldId xmlns:r="http://schemas.openxmlformats.org/officeDocument/2006/relationships" id="259" r:id="R191423ef9c184303"/>
    <p:sldId xmlns:r="http://schemas.openxmlformats.org/officeDocument/2006/relationships" id="260" r:id="R1b16db499f2c4ba2"/>
    <p:sldId xmlns:r="http://schemas.openxmlformats.org/officeDocument/2006/relationships" id="261" r:id="Rad6d59bc499d4210"/>
    <p:sldId xmlns:r="http://schemas.openxmlformats.org/officeDocument/2006/relationships" id="262" r:id="R4d085f7394dc49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9f634f6e14154" /><Relationship Type="http://schemas.openxmlformats.org/officeDocument/2006/relationships/slide" Target="/ppt/slides/slide1.xml" Id="R8c5f3a01611b4504" /><Relationship Type="http://schemas.openxmlformats.org/officeDocument/2006/relationships/slide" Target="/ppt/slides/slide2.xml" Id="Rff869456884b4bd7" /><Relationship Type="http://schemas.openxmlformats.org/officeDocument/2006/relationships/slide" Target="/ppt/slides/slide3.xml" Id="Ra00a9bf5a5e94abd" /><Relationship Type="http://schemas.openxmlformats.org/officeDocument/2006/relationships/slide" Target="/ppt/slides/slide4.xml" Id="R191423ef9c184303" /><Relationship Type="http://schemas.openxmlformats.org/officeDocument/2006/relationships/slide" Target="/ppt/slides/slide5.xml" Id="R1b16db499f2c4ba2" /><Relationship Type="http://schemas.openxmlformats.org/officeDocument/2006/relationships/slide" Target="/ppt/slides/slide6.xml" Id="Rad6d59bc499d4210" /><Relationship Type="http://schemas.openxmlformats.org/officeDocument/2006/relationships/slide" Target="/ppt/slides/slide7.xml" Id="R4d085f7394dc49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95b12d34342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93e80804c42e7" /><Relationship Type="http://schemas.openxmlformats.org/officeDocument/2006/relationships/theme" Target="/ppt/slideMasters/theme/theme1.xml" Id="R91e93f6862ed46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993e80804c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be6c5acdb48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a1cdc365149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4c643c20443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98f6f990647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7bccd62af4f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6ea11f6534b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c7525021642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VENTILASJON I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VENTILASJON I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RENGÅRD JAN-ROGER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