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5fde3bc51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d91bde4bf47b1"/>
  </p:sldMasterIdLst>
  <p:sldIdLst>
    <p:sldId xmlns:r="http://schemas.openxmlformats.org/officeDocument/2006/relationships" id="256" r:id="R5cfcc16645a74733"/>
    <p:sldId xmlns:r="http://schemas.openxmlformats.org/officeDocument/2006/relationships" id="257" r:id="Ra88035873f2d4170"/>
    <p:sldId xmlns:r="http://schemas.openxmlformats.org/officeDocument/2006/relationships" id="258" r:id="R37b2e702b310484d"/>
    <p:sldId xmlns:r="http://schemas.openxmlformats.org/officeDocument/2006/relationships" id="259" r:id="Re1dec819694f487b"/>
    <p:sldId xmlns:r="http://schemas.openxmlformats.org/officeDocument/2006/relationships" id="260" r:id="Rad8812d21aba40f0"/>
    <p:sldId xmlns:r="http://schemas.openxmlformats.org/officeDocument/2006/relationships" id="261" r:id="R217d2239f7ab4038"/>
    <p:sldId xmlns:r="http://schemas.openxmlformats.org/officeDocument/2006/relationships" id="262" r:id="Rdc78cb0886bb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d91bde4bf47b1" /><Relationship Type="http://schemas.openxmlformats.org/officeDocument/2006/relationships/slide" Target="/ppt/slides/slide1.xml" Id="R5cfcc16645a74733" /><Relationship Type="http://schemas.openxmlformats.org/officeDocument/2006/relationships/slide" Target="/ppt/slides/slide2.xml" Id="Ra88035873f2d4170" /><Relationship Type="http://schemas.openxmlformats.org/officeDocument/2006/relationships/slide" Target="/ppt/slides/slide3.xml" Id="R37b2e702b310484d" /><Relationship Type="http://schemas.openxmlformats.org/officeDocument/2006/relationships/slide" Target="/ppt/slides/slide4.xml" Id="Re1dec819694f487b" /><Relationship Type="http://schemas.openxmlformats.org/officeDocument/2006/relationships/slide" Target="/ppt/slides/slide5.xml" Id="Rad8812d21aba40f0" /><Relationship Type="http://schemas.openxmlformats.org/officeDocument/2006/relationships/slide" Target="/ppt/slides/slide6.xml" Id="R217d2239f7ab4038" /><Relationship Type="http://schemas.openxmlformats.org/officeDocument/2006/relationships/slide" Target="/ppt/slides/slide7.xml" Id="Rdc78cb0886bb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80451e6f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78dafcfa4e98" /><Relationship Type="http://schemas.openxmlformats.org/officeDocument/2006/relationships/theme" Target="/ppt/slideMasters/theme/theme1.xml" Id="R3e0f40ccc88b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478dafcfa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1ba91529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3e25c90d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dd29e4964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b177a25c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495824b9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9c281e59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9f59f345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