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415b6f3e6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1da9a7338415c"/>
  </p:sldMasterIdLst>
  <p:sldIdLst>
    <p:sldId xmlns:r="http://schemas.openxmlformats.org/officeDocument/2006/relationships" id="256" r:id="Re43d7e83ab8c4bc5"/>
    <p:sldId xmlns:r="http://schemas.openxmlformats.org/officeDocument/2006/relationships" id="257" r:id="R142c4253a71944ac"/>
    <p:sldId xmlns:r="http://schemas.openxmlformats.org/officeDocument/2006/relationships" id="258" r:id="Rfea1b45e33074268"/>
    <p:sldId xmlns:r="http://schemas.openxmlformats.org/officeDocument/2006/relationships" id="259" r:id="R8ebfc97f05ea44ec"/>
    <p:sldId xmlns:r="http://schemas.openxmlformats.org/officeDocument/2006/relationships" id="260" r:id="R854576a194e94047"/>
    <p:sldId xmlns:r="http://schemas.openxmlformats.org/officeDocument/2006/relationships" id="261" r:id="Rd997760bfa514d7d"/>
    <p:sldId xmlns:r="http://schemas.openxmlformats.org/officeDocument/2006/relationships" id="262" r:id="Ra80171e87300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1da9a7338415c" /><Relationship Type="http://schemas.openxmlformats.org/officeDocument/2006/relationships/slide" Target="/ppt/slides/slide1.xml" Id="Re43d7e83ab8c4bc5" /><Relationship Type="http://schemas.openxmlformats.org/officeDocument/2006/relationships/slide" Target="/ppt/slides/slide2.xml" Id="R142c4253a71944ac" /><Relationship Type="http://schemas.openxmlformats.org/officeDocument/2006/relationships/slide" Target="/ppt/slides/slide3.xml" Id="Rfea1b45e33074268" /><Relationship Type="http://schemas.openxmlformats.org/officeDocument/2006/relationships/slide" Target="/ppt/slides/slide4.xml" Id="R8ebfc97f05ea44ec" /><Relationship Type="http://schemas.openxmlformats.org/officeDocument/2006/relationships/slide" Target="/ppt/slides/slide5.xml" Id="R854576a194e94047" /><Relationship Type="http://schemas.openxmlformats.org/officeDocument/2006/relationships/slide" Target="/ppt/slides/slide6.xml" Id="Rd997760bfa514d7d" /><Relationship Type="http://schemas.openxmlformats.org/officeDocument/2006/relationships/slide" Target="/ppt/slides/slide7.xml" Id="Ra80171e87300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0e3a6f67f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22a7735d146e6" /><Relationship Type="http://schemas.openxmlformats.org/officeDocument/2006/relationships/theme" Target="/ppt/slideMasters/theme/theme1.xml" Id="R10bcf85664ad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22a7735d1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2fc3b584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949344f2b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92a4f2b6e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ec4d2e73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58f27294c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d5b724b042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957d7c67b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ERICA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