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b5b34e10e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ef34141b646c5"/>
  </p:sldMasterIdLst>
  <p:sldIdLst>
    <p:sldId xmlns:r="http://schemas.openxmlformats.org/officeDocument/2006/relationships" id="256" r:id="R10c447d3c5444667"/>
    <p:sldId xmlns:r="http://schemas.openxmlformats.org/officeDocument/2006/relationships" id="257" r:id="Rf21e49734a894843"/>
    <p:sldId xmlns:r="http://schemas.openxmlformats.org/officeDocument/2006/relationships" id="258" r:id="R54c26f90c9104db8"/>
    <p:sldId xmlns:r="http://schemas.openxmlformats.org/officeDocument/2006/relationships" id="259" r:id="Rc517763eef6b4967"/>
    <p:sldId xmlns:r="http://schemas.openxmlformats.org/officeDocument/2006/relationships" id="260" r:id="Rd74c6e05a42b49c8"/>
    <p:sldId xmlns:r="http://schemas.openxmlformats.org/officeDocument/2006/relationships" id="261" r:id="R3d84fc0b608749d8"/>
    <p:sldId xmlns:r="http://schemas.openxmlformats.org/officeDocument/2006/relationships" id="262" r:id="R5ea854452a3a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ef34141b646c5" /><Relationship Type="http://schemas.openxmlformats.org/officeDocument/2006/relationships/slide" Target="/ppt/slides/slide1.xml" Id="R10c447d3c5444667" /><Relationship Type="http://schemas.openxmlformats.org/officeDocument/2006/relationships/slide" Target="/ppt/slides/slide2.xml" Id="Rf21e49734a894843" /><Relationship Type="http://schemas.openxmlformats.org/officeDocument/2006/relationships/slide" Target="/ppt/slides/slide3.xml" Id="R54c26f90c9104db8" /><Relationship Type="http://schemas.openxmlformats.org/officeDocument/2006/relationships/slide" Target="/ppt/slides/slide4.xml" Id="Rc517763eef6b4967" /><Relationship Type="http://schemas.openxmlformats.org/officeDocument/2006/relationships/slide" Target="/ppt/slides/slide5.xml" Id="Rd74c6e05a42b49c8" /><Relationship Type="http://schemas.openxmlformats.org/officeDocument/2006/relationships/slide" Target="/ppt/slides/slide6.xml" Id="R3d84fc0b608749d8" /><Relationship Type="http://schemas.openxmlformats.org/officeDocument/2006/relationships/slide" Target="/ppt/slides/slide7.xml" Id="R5ea854452a3a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4060fab5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6c1975c7459e" /><Relationship Type="http://schemas.openxmlformats.org/officeDocument/2006/relationships/theme" Target="/ppt/slideMasters/theme/theme1.xml" Id="R93e69f104bcb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46c1975c7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a0b384aa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4b0dd786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656dd6fc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847bc3a0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066b1c06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5419f5808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a5185ac32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LÆRUM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LÆRUM BERG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13 060 599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JONNY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Berg, Trekanten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LÆRUM BERG HOLDING AS</a:t>
            </a:r>
          </a:p>
        </p:txBody>
      </p:sp>
    </p:spTree>
  </p:cSld>
  <p:clrMapOvr>
    <a:masterClrMapping xmlns:a="http://schemas.openxmlformats.org/drawingml/2006/main"/>
  </p:clrMapOvr>
</p:sld>
</file>