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31d4c048da40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d6a7e4cdb447d4"/>
  </p:sldMasterIdLst>
  <p:sldIdLst>
    <p:sldId xmlns:r="http://schemas.openxmlformats.org/officeDocument/2006/relationships" id="256" r:id="R60244c98a3294ced"/>
    <p:sldId xmlns:r="http://schemas.openxmlformats.org/officeDocument/2006/relationships" id="257" r:id="R134dd4d0ec664c21"/>
    <p:sldId xmlns:r="http://schemas.openxmlformats.org/officeDocument/2006/relationships" id="258" r:id="R5a1bd1e6cc8c484e"/>
    <p:sldId xmlns:r="http://schemas.openxmlformats.org/officeDocument/2006/relationships" id="259" r:id="R8d98107420024345"/>
    <p:sldId xmlns:r="http://schemas.openxmlformats.org/officeDocument/2006/relationships" id="260" r:id="R22a76b8fb9284f0f"/>
    <p:sldId xmlns:r="http://schemas.openxmlformats.org/officeDocument/2006/relationships" id="261" r:id="Rd11d4cee103b4bff"/>
    <p:sldId xmlns:r="http://schemas.openxmlformats.org/officeDocument/2006/relationships" id="262" r:id="Rf20101ca402c43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d6a7e4cdb447d4" /><Relationship Type="http://schemas.openxmlformats.org/officeDocument/2006/relationships/slide" Target="/ppt/slides/slide1.xml" Id="R60244c98a3294ced" /><Relationship Type="http://schemas.openxmlformats.org/officeDocument/2006/relationships/slide" Target="/ppt/slides/slide2.xml" Id="R134dd4d0ec664c21" /><Relationship Type="http://schemas.openxmlformats.org/officeDocument/2006/relationships/slide" Target="/ppt/slides/slide3.xml" Id="R5a1bd1e6cc8c484e" /><Relationship Type="http://schemas.openxmlformats.org/officeDocument/2006/relationships/slide" Target="/ppt/slides/slide4.xml" Id="R8d98107420024345" /><Relationship Type="http://schemas.openxmlformats.org/officeDocument/2006/relationships/slide" Target="/ppt/slides/slide5.xml" Id="R22a76b8fb9284f0f" /><Relationship Type="http://schemas.openxmlformats.org/officeDocument/2006/relationships/slide" Target="/ppt/slides/slide6.xml" Id="Rd11d4cee103b4bff" /><Relationship Type="http://schemas.openxmlformats.org/officeDocument/2006/relationships/slide" Target="/ppt/slides/slide7.xml" Id="Rf20101ca402c43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3ebf39f4b648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4585579654119" /><Relationship Type="http://schemas.openxmlformats.org/officeDocument/2006/relationships/theme" Target="/ppt/slideMasters/theme/theme1.xml" Id="Ra5522a4e22a54f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745855796541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0dcd093f940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1234867b645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5bcc2a9dd4f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482f70d1a4e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68b53dbd043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b545eb86442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2159cf5a945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VIWO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VIWO INVEST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282 946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916 911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1 038 124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WÅLEN ØSTERHAUG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Vibeke Wålen Østerhaug, Bøkkervegen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928 012 697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VIWO INVEST AS</a:t>
            </a:r>
          </a:p>
        </p:txBody>
      </p:sp>
    </p:spTree>
  </p:cSld>
  <p:clrMapOvr>
    <a:masterClrMapping xmlns:a="http://schemas.openxmlformats.org/drawingml/2006/main"/>
  </p:clrMapOvr>
</p:sld>
</file>