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4ab2e7994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57fdfc45f4f05"/>
  </p:sldMasterIdLst>
  <p:sldIdLst>
    <p:sldId xmlns:r="http://schemas.openxmlformats.org/officeDocument/2006/relationships" id="256" r:id="R98b6941fe48146e8"/>
    <p:sldId xmlns:r="http://schemas.openxmlformats.org/officeDocument/2006/relationships" id="257" r:id="R6176624211584ca3"/>
    <p:sldId xmlns:r="http://schemas.openxmlformats.org/officeDocument/2006/relationships" id="258" r:id="R21ec08ab6d1f4aed"/>
    <p:sldId xmlns:r="http://schemas.openxmlformats.org/officeDocument/2006/relationships" id="259" r:id="Rc281f224b0624064"/>
    <p:sldId xmlns:r="http://schemas.openxmlformats.org/officeDocument/2006/relationships" id="260" r:id="Rc06f68e6707d4fc2"/>
    <p:sldId xmlns:r="http://schemas.openxmlformats.org/officeDocument/2006/relationships" id="261" r:id="R429eb42a47d942c9"/>
    <p:sldId xmlns:r="http://schemas.openxmlformats.org/officeDocument/2006/relationships" id="262" r:id="R3e0f0f7e2378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57fdfc45f4f05" /><Relationship Type="http://schemas.openxmlformats.org/officeDocument/2006/relationships/slide" Target="/ppt/slides/slide1.xml" Id="R98b6941fe48146e8" /><Relationship Type="http://schemas.openxmlformats.org/officeDocument/2006/relationships/slide" Target="/ppt/slides/slide2.xml" Id="R6176624211584ca3" /><Relationship Type="http://schemas.openxmlformats.org/officeDocument/2006/relationships/slide" Target="/ppt/slides/slide3.xml" Id="R21ec08ab6d1f4aed" /><Relationship Type="http://schemas.openxmlformats.org/officeDocument/2006/relationships/slide" Target="/ppt/slides/slide4.xml" Id="Rc281f224b0624064" /><Relationship Type="http://schemas.openxmlformats.org/officeDocument/2006/relationships/slide" Target="/ppt/slides/slide5.xml" Id="Rc06f68e6707d4fc2" /><Relationship Type="http://schemas.openxmlformats.org/officeDocument/2006/relationships/slide" Target="/ppt/slides/slide6.xml" Id="R429eb42a47d942c9" /><Relationship Type="http://schemas.openxmlformats.org/officeDocument/2006/relationships/slide" Target="/ppt/slides/slide7.xml" Id="R3e0f0f7e2378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69d3686af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8f91c08ac4f46" /><Relationship Type="http://schemas.openxmlformats.org/officeDocument/2006/relationships/theme" Target="/ppt/slideMasters/theme/theme1.xml" Id="R17337513b6ff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8f91c08ac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2d3f19515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deb3fd3a5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a23c2038c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53ebb9e8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d775abeeb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33693d925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9bca7186a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