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117a26d63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6572dfdc84dcc"/>
  </p:sldMasterIdLst>
  <p:sldIdLst>
    <p:sldId xmlns:r="http://schemas.openxmlformats.org/officeDocument/2006/relationships" id="256" r:id="Raa3642d176f74f98"/>
    <p:sldId xmlns:r="http://schemas.openxmlformats.org/officeDocument/2006/relationships" id="257" r:id="Rc53891b66abf41c3"/>
    <p:sldId xmlns:r="http://schemas.openxmlformats.org/officeDocument/2006/relationships" id="258" r:id="Raf24cefa3213423a"/>
    <p:sldId xmlns:r="http://schemas.openxmlformats.org/officeDocument/2006/relationships" id="259" r:id="Rf091471ed33e46bd"/>
    <p:sldId xmlns:r="http://schemas.openxmlformats.org/officeDocument/2006/relationships" id="260" r:id="R5c3e2940d6484cfc"/>
    <p:sldId xmlns:r="http://schemas.openxmlformats.org/officeDocument/2006/relationships" id="261" r:id="R3c6d2fd804ac4846"/>
    <p:sldId xmlns:r="http://schemas.openxmlformats.org/officeDocument/2006/relationships" id="262" r:id="Rf3d70f46e638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6572dfdc84dcc" /><Relationship Type="http://schemas.openxmlformats.org/officeDocument/2006/relationships/slide" Target="/ppt/slides/slide1.xml" Id="Raa3642d176f74f98" /><Relationship Type="http://schemas.openxmlformats.org/officeDocument/2006/relationships/slide" Target="/ppt/slides/slide2.xml" Id="Rc53891b66abf41c3" /><Relationship Type="http://schemas.openxmlformats.org/officeDocument/2006/relationships/slide" Target="/ppt/slides/slide3.xml" Id="Raf24cefa3213423a" /><Relationship Type="http://schemas.openxmlformats.org/officeDocument/2006/relationships/slide" Target="/ppt/slides/slide4.xml" Id="Rf091471ed33e46bd" /><Relationship Type="http://schemas.openxmlformats.org/officeDocument/2006/relationships/slide" Target="/ppt/slides/slide5.xml" Id="R5c3e2940d6484cfc" /><Relationship Type="http://schemas.openxmlformats.org/officeDocument/2006/relationships/slide" Target="/ppt/slides/slide6.xml" Id="R3c6d2fd804ac4846" /><Relationship Type="http://schemas.openxmlformats.org/officeDocument/2006/relationships/slide" Target="/ppt/slides/slide7.xml" Id="Rf3d70f46e638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663a94c4e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a21a45814975" /><Relationship Type="http://schemas.openxmlformats.org/officeDocument/2006/relationships/theme" Target="/ppt/slideMasters/theme/theme1.xml" Id="Rb6a003584942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5a21a4581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7ae211b49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742de717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dcc74c4da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0144a4f6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65394e3f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1e401dfe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97a29aa6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