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8e2664149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984c3dce76487e"/>
  </p:sldMasterIdLst>
  <p:sldIdLst>
    <p:sldId xmlns:r="http://schemas.openxmlformats.org/officeDocument/2006/relationships" id="256" r:id="Rb6c7307e5d2b4f2b"/>
    <p:sldId xmlns:r="http://schemas.openxmlformats.org/officeDocument/2006/relationships" id="257" r:id="R875a481ddb124eb4"/>
    <p:sldId xmlns:r="http://schemas.openxmlformats.org/officeDocument/2006/relationships" id="258" r:id="R229e335000624a9f"/>
    <p:sldId xmlns:r="http://schemas.openxmlformats.org/officeDocument/2006/relationships" id="259" r:id="Rbf8c911a966a4141"/>
    <p:sldId xmlns:r="http://schemas.openxmlformats.org/officeDocument/2006/relationships" id="260" r:id="R0e841021e08041ac"/>
    <p:sldId xmlns:r="http://schemas.openxmlformats.org/officeDocument/2006/relationships" id="261" r:id="Rdae17bf711cf467a"/>
    <p:sldId xmlns:r="http://schemas.openxmlformats.org/officeDocument/2006/relationships" id="262" r:id="R387d69cda784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84c3dce76487e" /><Relationship Type="http://schemas.openxmlformats.org/officeDocument/2006/relationships/slide" Target="/ppt/slides/slide1.xml" Id="Rb6c7307e5d2b4f2b" /><Relationship Type="http://schemas.openxmlformats.org/officeDocument/2006/relationships/slide" Target="/ppt/slides/slide2.xml" Id="R875a481ddb124eb4" /><Relationship Type="http://schemas.openxmlformats.org/officeDocument/2006/relationships/slide" Target="/ppt/slides/slide3.xml" Id="R229e335000624a9f" /><Relationship Type="http://schemas.openxmlformats.org/officeDocument/2006/relationships/slide" Target="/ppt/slides/slide4.xml" Id="Rbf8c911a966a4141" /><Relationship Type="http://schemas.openxmlformats.org/officeDocument/2006/relationships/slide" Target="/ppt/slides/slide5.xml" Id="R0e841021e08041ac" /><Relationship Type="http://schemas.openxmlformats.org/officeDocument/2006/relationships/slide" Target="/ppt/slides/slide6.xml" Id="Rdae17bf711cf467a" /><Relationship Type="http://schemas.openxmlformats.org/officeDocument/2006/relationships/slide" Target="/ppt/slides/slide7.xml" Id="R387d69cda784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de23dd5bf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c9c957c6c49c7" /><Relationship Type="http://schemas.openxmlformats.org/officeDocument/2006/relationships/theme" Target="/ppt/slideMasters/theme/theme1.xml" Id="Rbc550a89d53f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9c9c957c6c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3b7837152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50de259ca46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c9b46e74c46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0e41c4718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eec18c60443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a0c140d2641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2280c053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PIRAJA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52 452 218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60 762 722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 EIERSELSKAP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 EIERSELSKAP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 EIERSELSKAP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Skudeviga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927 989 565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PIRAJA INVEST AS</a:t>
            </a:r>
          </a:p>
        </p:txBody>
      </p:sp>
    </p:spTree>
  </p:cSld>
  <p:clrMapOvr>
    <a:masterClrMapping xmlns:a="http://schemas.openxmlformats.org/drawingml/2006/main"/>
  </p:clrMapOvr>
</p:sld>
</file>