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91d0350ba14a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32a226d3a84816"/>
  </p:sldMasterIdLst>
  <p:sldIdLst>
    <p:sldId xmlns:r="http://schemas.openxmlformats.org/officeDocument/2006/relationships" id="256" r:id="Red3e739a3c9b48e9"/>
    <p:sldId xmlns:r="http://schemas.openxmlformats.org/officeDocument/2006/relationships" id="257" r:id="R0bf69f76512d4e24"/>
    <p:sldId xmlns:r="http://schemas.openxmlformats.org/officeDocument/2006/relationships" id="258" r:id="R0730504bee4645ae"/>
    <p:sldId xmlns:r="http://schemas.openxmlformats.org/officeDocument/2006/relationships" id="259" r:id="R0c7081c49c894ee4"/>
    <p:sldId xmlns:r="http://schemas.openxmlformats.org/officeDocument/2006/relationships" id="260" r:id="R0d7819ed383e4a15"/>
    <p:sldId xmlns:r="http://schemas.openxmlformats.org/officeDocument/2006/relationships" id="261" r:id="R66cda4c39d6b413e"/>
    <p:sldId xmlns:r="http://schemas.openxmlformats.org/officeDocument/2006/relationships" id="262" r:id="R5857484af3844e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32a226d3a84816" /><Relationship Type="http://schemas.openxmlformats.org/officeDocument/2006/relationships/slide" Target="/ppt/slides/slide1.xml" Id="Red3e739a3c9b48e9" /><Relationship Type="http://schemas.openxmlformats.org/officeDocument/2006/relationships/slide" Target="/ppt/slides/slide2.xml" Id="R0bf69f76512d4e24" /><Relationship Type="http://schemas.openxmlformats.org/officeDocument/2006/relationships/slide" Target="/ppt/slides/slide3.xml" Id="R0730504bee4645ae" /><Relationship Type="http://schemas.openxmlformats.org/officeDocument/2006/relationships/slide" Target="/ppt/slides/slide4.xml" Id="R0c7081c49c894ee4" /><Relationship Type="http://schemas.openxmlformats.org/officeDocument/2006/relationships/slide" Target="/ppt/slides/slide5.xml" Id="R0d7819ed383e4a15" /><Relationship Type="http://schemas.openxmlformats.org/officeDocument/2006/relationships/slide" Target="/ppt/slides/slide6.xml" Id="R66cda4c39d6b413e" /><Relationship Type="http://schemas.openxmlformats.org/officeDocument/2006/relationships/slide" Target="/ppt/slides/slide7.xml" Id="R5857484af3844e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027e5a60ef45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2cfbc1a2b4bf9" /><Relationship Type="http://schemas.openxmlformats.org/officeDocument/2006/relationships/theme" Target="/ppt/slideMasters/theme/theme1.xml" Id="Rdf51871d94e540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e2cfbc1a2b4b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71012797045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4b148bd4f42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aa0dd54964a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db89b90e243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fec02d1b245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7577f35934f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b0a05c0ac43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 EIERSELSKAP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EIERSELSKAP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 EIERSELSKAP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EIERSELSKAP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EIERSELSKAP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EIERSELSKAP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229 267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9 474 625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9 660 955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EIERSELSKAP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EIERSELSKAP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Skudeviga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927 989 549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 EIERSELSKAP AS</a:t>
            </a:r>
          </a:p>
        </p:txBody>
      </p:sp>
    </p:spTree>
  </p:cSld>
  <p:clrMapOvr>
    <a:masterClrMapping xmlns:a="http://schemas.openxmlformats.org/drawingml/2006/main"/>
  </p:clrMapOvr>
</p:sld>
</file>