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e5c45cc76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1706328454f78"/>
  </p:sldMasterIdLst>
  <p:sldIdLst>
    <p:sldId xmlns:r="http://schemas.openxmlformats.org/officeDocument/2006/relationships" id="256" r:id="R10429a34ab974750"/>
    <p:sldId xmlns:r="http://schemas.openxmlformats.org/officeDocument/2006/relationships" id="257" r:id="R123c54f2fd874d58"/>
    <p:sldId xmlns:r="http://schemas.openxmlformats.org/officeDocument/2006/relationships" id="258" r:id="R0170e1856daf4d27"/>
    <p:sldId xmlns:r="http://schemas.openxmlformats.org/officeDocument/2006/relationships" id="259" r:id="R7db1102bfa8d4711"/>
    <p:sldId xmlns:r="http://schemas.openxmlformats.org/officeDocument/2006/relationships" id="260" r:id="Rcc7b8abf4a7d4922"/>
    <p:sldId xmlns:r="http://schemas.openxmlformats.org/officeDocument/2006/relationships" id="261" r:id="R00d58c3817da44dc"/>
    <p:sldId xmlns:r="http://schemas.openxmlformats.org/officeDocument/2006/relationships" id="262" r:id="R56dd123edf66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1706328454f78" /><Relationship Type="http://schemas.openxmlformats.org/officeDocument/2006/relationships/slide" Target="/ppt/slides/slide1.xml" Id="R10429a34ab974750" /><Relationship Type="http://schemas.openxmlformats.org/officeDocument/2006/relationships/slide" Target="/ppt/slides/slide2.xml" Id="R123c54f2fd874d58" /><Relationship Type="http://schemas.openxmlformats.org/officeDocument/2006/relationships/slide" Target="/ppt/slides/slide3.xml" Id="R0170e1856daf4d27" /><Relationship Type="http://schemas.openxmlformats.org/officeDocument/2006/relationships/slide" Target="/ppt/slides/slide4.xml" Id="R7db1102bfa8d4711" /><Relationship Type="http://schemas.openxmlformats.org/officeDocument/2006/relationships/slide" Target="/ppt/slides/slide5.xml" Id="Rcc7b8abf4a7d4922" /><Relationship Type="http://schemas.openxmlformats.org/officeDocument/2006/relationships/slide" Target="/ppt/slides/slide6.xml" Id="R00d58c3817da44dc" /><Relationship Type="http://schemas.openxmlformats.org/officeDocument/2006/relationships/slide" Target="/ppt/slides/slide7.xml" Id="R56dd123edf66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36d8f8e1c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41448b2d4a0f" /><Relationship Type="http://schemas.openxmlformats.org/officeDocument/2006/relationships/theme" Target="/ppt/slideMasters/theme/theme1.xml" Id="R484f28acc551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941448b2d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99b67114c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8babebd5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1e2e122c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627586bde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6ba6af73e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c190912c3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0da615dc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