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d269f8b6b846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408b63bda34f2a"/>
  </p:sldMasterIdLst>
  <p:sldIdLst>
    <p:sldId xmlns:r="http://schemas.openxmlformats.org/officeDocument/2006/relationships" id="256" r:id="Rc76e5d591dd24dc6"/>
    <p:sldId xmlns:r="http://schemas.openxmlformats.org/officeDocument/2006/relationships" id="257" r:id="R298fa0a942884a65"/>
    <p:sldId xmlns:r="http://schemas.openxmlformats.org/officeDocument/2006/relationships" id="258" r:id="Rfd27e9abed334a7b"/>
    <p:sldId xmlns:r="http://schemas.openxmlformats.org/officeDocument/2006/relationships" id="259" r:id="Reb286c6d84844b17"/>
    <p:sldId xmlns:r="http://schemas.openxmlformats.org/officeDocument/2006/relationships" id="260" r:id="R6f2f32bf3fa14609"/>
    <p:sldId xmlns:r="http://schemas.openxmlformats.org/officeDocument/2006/relationships" id="261" r:id="Rdd3ff1d210864b87"/>
    <p:sldId xmlns:r="http://schemas.openxmlformats.org/officeDocument/2006/relationships" id="262" r:id="Rb5088444d5d34f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08b63bda34f2a" /><Relationship Type="http://schemas.openxmlformats.org/officeDocument/2006/relationships/slide" Target="/ppt/slides/slide1.xml" Id="Rc76e5d591dd24dc6" /><Relationship Type="http://schemas.openxmlformats.org/officeDocument/2006/relationships/slide" Target="/ppt/slides/slide2.xml" Id="R298fa0a942884a65" /><Relationship Type="http://schemas.openxmlformats.org/officeDocument/2006/relationships/slide" Target="/ppt/slides/slide3.xml" Id="Rfd27e9abed334a7b" /><Relationship Type="http://schemas.openxmlformats.org/officeDocument/2006/relationships/slide" Target="/ppt/slides/slide4.xml" Id="Reb286c6d84844b17" /><Relationship Type="http://schemas.openxmlformats.org/officeDocument/2006/relationships/slide" Target="/ppt/slides/slide5.xml" Id="R6f2f32bf3fa14609" /><Relationship Type="http://schemas.openxmlformats.org/officeDocument/2006/relationships/slide" Target="/ppt/slides/slide6.xml" Id="Rdd3ff1d210864b87" /><Relationship Type="http://schemas.openxmlformats.org/officeDocument/2006/relationships/slide" Target="/ppt/slides/slide7.xml" Id="Rb5088444d5d34f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0d4cbec3c048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343c04498470f" /><Relationship Type="http://schemas.openxmlformats.org/officeDocument/2006/relationships/theme" Target="/ppt/slideMasters/theme/theme1.xml" Id="Rd7affcd095a84f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343c0449847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42541981743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1201b481444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ca9bdf9894d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6621ff4cb42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309879ba04f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7185ac8ac41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ee0d9a8f747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SVEIN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Reinsnes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927 958 635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