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bad83da1f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f899eb6774425"/>
  </p:sldMasterIdLst>
  <p:sldIdLst>
    <p:sldId xmlns:r="http://schemas.openxmlformats.org/officeDocument/2006/relationships" id="256" r:id="Re112430cd72c4be6"/>
    <p:sldId xmlns:r="http://schemas.openxmlformats.org/officeDocument/2006/relationships" id="257" r:id="R8114dbd6d5354cbf"/>
    <p:sldId xmlns:r="http://schemas.openxmlformats.org/officeDocument/2006/relationships" id="258" r:id="R24b1f65aaca14c0f"/>
    <p:sldId xmlns:r="http://schemas.openxmlformats.org/officeDocument/2006/relationships" id="259" r:id="R401c47f84d59429d"/>
    <p:sldId xmlns:r="http://schemas.openxmlformats.org/officeDocument/2006/relationships" id="260" r:id="R7812bac4033e450a"/>
    <p:sldId xmlns:r="http://schemas.openxmlformats.org/officeDocument/2006/relationships" id="261" r:id="R28a115d8eed347a0"/>
    <p:sldId xmlns:r="http://schemas.openxmlformats.org/officeDocument/2006/relationships" id="262" r:id="R231789b702e3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f899eb6774425" /><Relationship Type="http://schemas.openxmlformats.org/officeDocument/2006/relationships/slide" Target="/ppt/slides/slide1.xml" Id="Re112430cd72c4be6" /><Relationship Type="http://schemas.openxmlformats.org/officeDocument/2006/relationships/slide" Target="/ppt/slides/slide2.xml" Id="R8114dbd6d5354cbf" /><Relationship Type="http://schemas.openxmlformats.org/officeDocument/2006/relationships/slide" Target="/ppt/slides/slide3.xml" Id="R24b1f65aaca14c0f" /><Relationship Type="http://schemas.openxmlformats.org/officeDocument/2006/relationships/slide" Target="/ppt/slides/slide4.xml" Id="R401c47f84d59429d" /><Relationship Type="http://schemas.openxmlformats.org/officeDocument/2006/relationships/slide" Target="/ppt/slides/slide5.xml" Id="R7812bac4033e450a" /><Relationship Type="http://schemas.openxmlformats.org/officeDocument/2006/relationships/slide" Target="/ppt/slides/slide6.xml" Id="R28a115d8eed347a0" /><Relationship Type="http://schemas.openxmlformats.org/officeDocument/2006/relationships/slide" Target="/ppt/slides/slide7.xml" Id="R231789b702e3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9e737a8e2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40574c504cfb" /><Relationship Type="http://schemas.openxmlformats.org/officeDocument/2006/relationships/theme" Target="/ppt/slideMasters/theme/theme1.xml" Id="R71b74f19e63b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e40574c50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a32bd43a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d277a0f1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cdd2b6a3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3fd3fca9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54b18f6f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3a37951af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36b38828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−246 269 701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4 611 889 064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5 861 804 837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Hawk Infinity AS, 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