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02472b8e8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3d641ae5f44cbc"/>
  </p:sldMasterIdLst>
  <p:sldIdLst>
    <p:sldId xmlns:r="http://schemas.openxmlformats.org/officeDocument/2006/relationships" id="256" r:id="R1a694711e3cf4290"/>
    <p:sldId xmlns:r="http://schemas.openxmlformats.org/officeDocument/2006/relationships" id="257" r:id="R026eea7cc1bf4b24"/>
    <p:sldId xmlns:r="http://schemas.openxmlformats.org/officeDocument/2006/relationships" id="258" r:id="R2d610935147d4fdb"/>
    <p:sldId xmlns:r="http://schemas.openxmlformats.org/officeDocument/2006/relationships" id="259" r:id="Re47126c76dfb4062"/>
    <p:sldId xmlns:r="http://schemas.openxmlformats.org/officeDocument/2006/relationships" id="260" r:id="R03df086041da4b07"/>
    <p:sldId xmlns:r="http://schemas.openxmlformats.org/officeDocument/2006/relationships" id="261" r:id="Reab35a36a3ac4bb3"/>
    <p:sldId xmlns:r="http://schemas.openxmlformats.org/officeDocument/2006/relationships" id="262" r:id="R69923c44adc243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d641ae5f44cbc" /><Relationship Type="http://schemas.openxmlformats.org/officeDocument/2006/relationships/slide" Target="/ppt/slides/slide1.xml" Id="R1a694711e3cf4290" /><Relationship Type="http://schemas.openxmlformats.org/officeDocument/2006/relationships/slide" Target="/ppt/slides/slide2.xml" Id="R026eea7cc1bf4b24" /><Relationship Type="http://schemas.openxmlformats.org/officeDocument/2006/relationships/slide" Target="/ppt/slides/slide3.xml" Id="R2d610935147d4fdb" /><Relationship Type="http://schemas.openxmlformats.org/officeDocument/2006/relationships/slide" Target="/ppt/slides/slide4.xml" Id="Re47126c76dfb4062" /><Relationship Type="http://schemas.openxmlformats.org/officeDocument/2006/relationships/slide" Target="/ppt/slides/slide5.xml" Id="R03df086041da4b07" /><Relationship Type="http://schemas.openxmlformats.org/officeDocument/2006/relationships/slide" Target="/ppt/slides/slide6.xml" Id="Reab35a36a3ac4bb3" /><Relationship Type="http://schemas.openxmlformats.org/officeDocument/2006/relationships/slide" Target="/ppt/slides/slide7.xml" Id="R69923c44adc243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3130e628e40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d73ca4162433c" /><Relationship Type="http://schemas.openxmlformats.org/officeDocument/2006/relationships/theme" Target="/ppt/slideMasters/theme/theme1.xml" Id="R67d5e9ef986f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d73ca416243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271c9b89b44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2437a4cf546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bcc08edbc4d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f8d6a5b334f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ac25501aa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280556367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95e2a8b1b43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SOAND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SOLFRID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Oppslåttveien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