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8bebe4414847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aa85c9571042cd"/>
  </p:sldMasterIdLst>
  <p:sldIdLst>
    <p:sldId xmlns:r="http://schemas.openxmlformats.org/officeDocument/2006/relationships" id="256" r:id="R2b2c5f942166427a"/>
    <p:sldId xmlns:r="http://schemas.openxmlformats.org/officeDocument/2006/relationships" id="257" r:id="R9eebf87b64fe4c77"/>
    <p:sldId xmlns:r="http://schemas.openxmlformats.org/officeDocument/2006/relationships" id="258" r:id="Rc32e7851d5434337"/>
    <p:sldId xmlns:r="http://schemas.openxmlformats.org/officeDocument/2006/relationships" id="259" r:id="R1e7b5cc3a4ec4c76"/>
    <p:sldId xmlns:r="http://schemas.openxmlformats.org/officeDocument/2006/relationships" id="260" r:id="R1e0ab9c851524b43"/>
    <p:sldId xmlns:r="http://schemas.openxmlformats.org/officeDocument/2006/relationships" id="261" r:id="R1ccd793b504840b5"/>
    <p:sldId xmlns:r="http://schemas.openxmlformats.org/officeDocument/2006/relationships" id="262" r:id="Rf897ff1b45df4f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a85c9571042cd" /><Relationship Type="http://schemas.openxmlformats.org/officeDocument/2006/relationships/slide" Target="/ppt/slides/slide1.xml" Id="R2b2c5f942166427a" /><Relationship Type="http://schemas.openxmlformats.org/officeDocument/2006/relationships/slide" Target="/ppt/slides/slide2.xml" Id="R9eebf87b64fe4c77" /><Relationship Type="http://schemas.openxmlformats.org/officeDocument/2006/relationships/slide" Target="/ppt/slides/slide3.xml" Id="Rc32e7851d5434337" /><Relationship Type="http://schemas.openxmlformats.org/officeDocument/2006/relationships/slide" Target="/ppt/slides/slide4.xml" Id="R1e7b5cc3a4ec4c76" /><Relationship Type="http://schemas.openxmlformats.org/officeDocument/2006/relationships/slide" Target="/ppt/slides/slide5.xml" Id="R1e0ab9c851524b43" /><Relationship Type="http://schemas.openxmlformats.org/officeDocument/2006/relationships/slide" Target="/ppt/slides/slide6.xml" Id="R1ccd793b504840b5" /><Relationship Type="http://schemas.openxmlformats.org/officeDocument/2006/relationships/slide" Target="/ppt/slides/slide7.xml" Id="Rf897ff1b45df4f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e3a8a191b41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4cd3098e2475e" /><Relationship Type="http://schemas.openxmlformats.org/officeDocument/2006/relationships/theme" Target="/ppt/slideMasters/theme/theme1.xml" Id="R3f84ac0f2e894e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b4cd3098e247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a1884ee8a41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768043cf54c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6f2295d5d49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617d16a9c44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ccb3618dc49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cebfa8af648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96338770e47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−2 432 372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246 543 563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1 327 017 283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1 327 415 094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927 900 912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