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547a56f84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2bf41824a407c"/>
  </p:sldMasterIdLst>
  <p:sldIdLst>
    <p:sldId xmlns:r="http://schemas.openxmlformats.org/officeDocument/2006/relationships" id="256" r:id="R0551f9070e8f4b13"/>
    <p:sldId xmlns:r="http://schemas.openxmlformats.org/officeDocument/2006/relationships" id="257" r:id="Ra2d49d300f0a4227"/>
    <p:sldId xmlns:r="http://schemas.openxmlformats.org/officeDocument/2006/relationships" id="258" r:id="R12eb7d5ab2f34483"/>
    <p:sldId xmlns:r="http://schemas.openxmlformats.org/officeDocument/2006/relationships" id="259" r:id="R48eb197a385b4fe6"/>
    <p:sldId xmlns:r="http://schemas.openxmlformats.org/officeDocument/2006/relationships" id="260" r:id="R327e0eba1bba48cb"/>
    <p:sldId xmlns:r="http://schemas.openxmlformats.org/officeDocument/2006/relationships" id="261" r:id="Rf15e66160d4541cd"/>
    <p:sldId xmlns:r="http://schemas.openxmlformats.org/officeDocument/2006/relationships" id="262" r:id="Rd10612584d88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2bf41824a407c" /><Relationship Type="http://schemas.openxmlformats.org/officeDocument/2006/relationships/slide" Target="/ppt/slides/slide1.xml" Id="R0551f9070e8f4b13" /><Relationship Type="http://schemas.openxmlformats.org/officeDocument/2006/relationships/slide" Target="/ppt/slides/slide2.xml" Id="Ra2d49d300f0a4227" /><Relationship Type="http://schemas.openxmlformats.org/officeDocument/2006/relationships/slide" Target="/ppt/slides/slide3.xml" Id="R12eb7d5ab2f34483" /><Relationship Type="http://schemas.openxmlformats.org/officeDocument/2006/relationships/slide" Target="/ppt/slides/slide4.xml" Id="R48eb197a385b4fe6" /><Relationship Type="http://schemas.openxmlformats.org/officeDocument/2006/relationships/slide" Target="/ppt/slides/slide5.xml" Id="R327e0eba1bba48cb" /><Relationship Type="http://schemas.openxmlformats.org/officeDocument/2006/relationships/slide" Target="/ppt/slides/slide6.xml" Id="Rf15e66160d4541cd" /><Relationship Type="http://schemas.openxmlformats.org/officeDocument/2006/relationships/slide" Target="/ppt/slides/slide7.xml" Id="Rd10612584d88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b56791085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a5ca610034e28" /><Relationship Type="http://schemas.openxmlformats.org/officeDocument/2006/relationships/theme" Target="/ppt/slideMasters/theme/theme1.xml" Id="R29deca3959e941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a5ca610034e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7aa62dcc49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2ed3c962a49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32b530df5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2a4771f23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cf92d712544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51601f1b240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68564f9d64a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REGNSKAP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6 681 249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1 324 411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2 381 858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BMAM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NSB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Lorkenesgata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61 66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bente@tindregnskap.no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www.tindregnskap.no/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927 898 969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