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1a91f656c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6d09e79814caa"/>
  </p:sldMasterIdLst>
  <p:sldIdLst>
    <p:sldId xmlns:r="http://schemas.openxmlformats.org/officeDocument/2006/relationships" id="256" r:id="Re19fb0c537f84634"/>
    <p:sldId xmlns:r="http://schemas.openxmlformats.org/officeDocument/2006/relationships" id="257" r:id="Re1c23b3031ce497a"/>
    <p:sldId xmlns:r="http://schemas.openxmlformats.org/officeDocument/2006/relationships" id="258" r:id="Red5cf81e4ec14a26"/>
    <p:sldId xmlns:r="http://schemas.openxmlformats.org/officeDocument/2006/relationships" id="259" r:id="Ra43e7f1a408f40e6"/>
    <p:sldId xmlns:r="http://schemas.openxmlformats.org/officeDocument/2006/relationships" id="260" r:id="R46295344570242f3"/>
    <p:sldId xmlns:r="http://schemas.openxmlformats.org/officeDocument/2006/relationships" id="261" r:id="Re3fa5a8071d14feb"/>
    <p:sldId xmlns:r="http://schemas.openxmlformats.org/officeDocument/2006/relationships" id="262" r:id="Rb85ea61663d8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6d09e79814caa" /><Relationship Type="http://schemas.openxmlformats.org/officeDocument/2006/relationships/slide" Target="/ppt/slides/slide1.xml" Id="Re19fb0c537f84634" /><Relationship Type="http://schemas.openxmlformats.org/officeDocument/2006/relationships/slide" Target="/ppt/slides/slide2.xml" Id="Re1c23b3031ce497a" /><Relationship Type="http://schemas.openxmlformats.org/officeDocument/2006/relationships/slide" Target="/ppt/slides/slide3.xml" Id="Red5cf81e4ec14a26" /><Relationship Type="http://schemas.openxmlformats.org/officeDocument/2006/relationships/slide" Target="/ppt/slides/slide4.xml" Id="Ra43e7f1a408f40e6" /><Relationship Type="http://schemas.openxmlformats.org/officeDocument/2006/relationships/slide" Target="/ppt/slides/slide5.xml" Id="R46295344570242f3" /><Relationship Type="http://schemas.openxmlformats.org/officeDocument/2006/relationships/slide" Target="/ppt/slides/slide6.xml" Id="Re3fa5a8071d14feb" /><Relationship Type="http://schemas.openxmlformats.org/officeDocument/2006/relationships/slide" Target="/ppt/slides/slide7.xml" Id="Rb85ea61663d8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22ae4fc60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c5d38f4742f5" /><Relationship Type="http://schemas.openxmlformats.org/officeDocument/2006/relationships/theme" Target="/ppt/slideMasters/theme/theme1.xml" Id="Rb1002e89abb1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bc5d38f47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b2b179c5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f4159605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e3c350e60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024590ab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f13c26f9e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cb1f5c05d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3b0034a8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